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58" r:id="rId4"/>
    <p:sldId id="260" r:id="rId5"/>
    <p:sldId id="270" r:id="rId6"/>
    <p:sldId id="1053" r:id="rId7"/>
    <p:sldId id="1055" r:id="rId8"/>
    <p:sldId id="1056" r:id="rId9"/>
    <p:sldId id="1057" r:id="rId10"/>
    <p:sldId id="1054" r:id="rId11"/>
    <p:sldId id="105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F26"/>
    <a:srgbClr val="15A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704"/>
  </p:normalViewPr>
  <p:slideViewPr>
    <p:cSldViewPr snapToGrid="0">
      <p:cViewPr varScale="1">
        <p:scale>
          <a:sx n="105" d="100"/>
          <a:sy n="105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4760-1AAE-5D8E-0CBD-CAEF6DDA8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0C8F6-3F28-267D-4ED3-6B4B80767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3BE38-3920-347E-83F8-7CADCBB4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AB553-353E-CBF0-D723-B08B398B2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F2766-E20D-5BD4-FCB7-4288641B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77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E600-4F94-4FC0-D699-11018FA9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EB5FF-D12D-4CA2-AE00-10EC5AA77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E5C-B1F5-30A9-30BF-476DA3B2A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4A63F-C1E7-EBB6-A21F-08789F9A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A4DAE-63E6-3FC4-C916-A349621A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7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2A1AF-B2E7-A069-77C3-840775925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910D2-AFCA-0A14-3096-B69474373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D2F19-45C2-C2C8-FAFC-DF37B222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3079E-4F98-90D0-384E-7EA9E7EC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FB8A0-BFE3-B85C-C0AD-730DC81EC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267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BB77C7-6504-4365-B347-7E8D09AA45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C97B5-7E09-E145-970D-7C279BDC17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3713" y="4034971"/>
            <a:ext cx="11204575" cy="24241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96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1E85202-BA63-41C2-8A41-186BBF483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177" b="4189"/>
          <a:stretch>
            <a:fillRect/>
          </a:stretch>
        </p:blipFill>
        <p:spPr>
          <a:xfrm rot="5400000">
            <a:off x="885559" y="1984787"/>
            <a:ext cx="3987656" cy="5758773"/>
          </a:xfrm>
          <a:custGeom>
            <a:avLst/>
            <a:gdLst>
              <a:gd name="connsiteX0" fmla="*/ 0 w 3987656"/>
              <a:gd name="connsiteY0" fmla="*/ 5758773 h 5758773"/>
              <a:gd name="connsiteX1" fmla="*/ 0 w 3987656"/>
              <a:gd name="connsiteY1" fmla="*/ 0 h 5758773"/>
              <a:gd name="connsiteX2" fmla="*/ 3987656 w 3987656"/>
              <a:gd name="connsiteY2" fmla="*/ 0 h 5758773"/>
              <a:gd name="connsiteX3" fmla="*/ 3987656 w 3987656"/>
              <a:gd name="connsiteY3" fmla="*/ 5758773 h 575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7656" h="5758773">
                <a:moveTo>
                  <a:pt x="0" y="5758773"/>
                </a:moveTo>
                <a:lnTo>
                  <a:pt x="0" y="0"/>
                </a:lnTo>
                <a:lnTo>
                  <a:pt x="3987656" y="0"/>
                </a:lnTo>
                <a:lnTo>
                  <a:pt x="3987656" y="5758773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6BD502C-E738-4798-806B-38D17B0EF2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920" y="1478546"/>
            <a:ext cx="3763475" cy="4701375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4CE0ACF-526B-4598-93F7-7A92A9C6ED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2411" y="1303841"/>
            <a:ext cx="3763475" cy="4699001"/>
          </a:xfrm>
          <a:custGeom>
            <a:avLst/>
            <a:gdLst>
              <a:gd name="connsiteX0" fmla="*/ 179863 w 3763475"/>
              <a:gd name="connsiteY0" fmla="*/ 0 h 4699001"/>
              <a:gd name="connsiteX1" fmla="*/ 3583612 w 3763475"/>
              <a:gd name="connsiteY1" fmla="*/ 0 h 4699001"/>
              <a:gd name="connsiteX2" fmla="*/ 3763475 w 3763475"/>
              <a:gd name="connsiteY2" fmla="*/ 179863 h 4699001"/>
              <a:gd name="connsiteX3" fmla="*/ 3763475 w 3763475"/>
              <a:gd name="connsiteY3" fmla="*/ 4519138 h 4699001"/>
              <a:gd name="connsiteX4" fmla="*/ 3583612 w 3763475"/>
              <a:gd name="connsiteY4" fmla="*/ 4699001 h 4699001"/>
              <a:gd name="connsiteX5" fmla="*/ 179863 w 3763475"/>
              <a:gd name="connsiteY5" fmla="*/ 4699001 h 4699001"/>
              <a:gd name="connsiteX6" fmla="*/ 0 w 3763475"/>
              <a:gd name="connsiteY6" fmla="*/ 4519138 h 4699001"/>
              <a:gd name="connsiteX7" fmla="*/ 0 w 3763475"/>
              <a:gd name="connsiteY7" fmla="*/ 179863 h 4699001"/>
              <a:gd name="connsiteX8" fmla="*/ 179863 w 3763475"/>
              <a:gd name="connsiteY8" fmla="*/ 0 h 469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63475" h="4699001">
                <a:moveTo>
                  <a:pt x="179863" y="0"/>
                </a:moveTo>
                <a:lnTo>
                  <a:pt x="3583612" y="0"/>
                </a:lnTo>
                <a:cubicBezTo>
                  <a:pt x="3682745" y="0"/>
                  <a:pt x="3763475" y="80731"/>
                  <a:pt x="3763475" y="179863"/>
                </a:cubicBezTo>
                <a:lnTo>
                  <a:pt x="3763475" y="4519138"/>
                </a:lnTo>
                <a:cubicBezTo>
                  <a:pt x="3763475" y="4618270"/>
                  <a:pt x="3682745" y="4699001"/>
                  <a:pt x="3583612" y="4699001"/>
                </a:cubicBezTo>
                <a:lnTo>
                  <a:pt x="179863" y="4699001"/>
                </a:lnTo>
                <a:cubicBezTo>
                  <a:pt x="80731" y="4699001"/>
                  <a:pt x="0" y="4618270"/>
                  <a:pt x="0" y="4519138"/>
                </a:cubicBezTo>
                <a:lnTo>
                  <a:pt x="0" y="179863"/>
                </a:lnTo>
                <a:cubicBezTo>
                  <a:pt x="0" y="80731"/>
                  <a:pt x="80731" y="0"/>
                  <a:pt x="17986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13459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DB2CCD-E0FF-483C-9D17-F517588D6A05}"/>
              </a:ext>
            </a:extLst>
          </p:cNvPr>
          <p:cNvSpPr/>
          <p:nvPr userDrawn="1"/>
        </p:nvSpPr>
        <p:spPr>
          <a:xfrm>
            <a:off x="1" y="0"/>
            <a:ext cx="46551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5A69D6F-0393-47D2-A167-0FA630945B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9369" y="1218879"/>
            <a:ext cx="4652776" cy="2313707"/>
          </a:xfrm>
          <a:custGeom>
            <a:avLst/>
            <a:gdLst>
              <a:gd name="connsiteX0" fmla="*/ 178094 w 4652776"/>
              <a:gd name="connsiteY0" fmla="*/ 0 h 2313707"/>
              <a:gd name="connsiteX1" fmla="*/ 4474682 w 4652776"/>
              <a:gd name="connsiteY1" fmla="*/ 0 h 2313707"/>
              <a:gd name="connsiteX2" fmla="*/ 4652776 w 4652776"/>
              <a:gd name="connsiteY2" fmla="*/ 110576 h 2313707"/>
              <a:gd name="connsiteX3" fmla="*/ 4652776 w 4652776"/>
              <a:gd name="connsiteY3" fmla="*/ 2203131 h 2313707"/>
              <a:gd name="connsiteX4" fmla="*/ 4474682 w 4652776"/>
              <a:gd name="connsiteY4" fmla="*/ 2313707 h 2313707"/>
              <a:gd name="connsiteX5" fmla="*/ 178094 w 4652776"/>
              <a:gd name="connsiteY5" fmla="*/ 2313707 h 2313707"/>
              <a:gd name="connsiteX6" fmla="*/ 0 w 4652776"/>
              <a:gd name="connsiteY6" fmla="*/ 2203131 h 2313707"/>
              <a:gd name="connsiteX7" fmla="*/ 0 w 4652776"/>
              <a:gd name="connsiteY7" fmla="*/ 110576 h 2313707"/>
              <a:gd name="connsiteX8" fmla="*/ 178094 w 4652776"/>
              <a:gd name="connsiteY8" fmla="*/ 0 h 231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2776" h="2313707">
                <a:moveTo>
                  <a:pt x="178094" y="0"/>
                </a:moveTo>
                <a:lnTo>
                  <a:pt x="4474682" y="0"/>
                </a:lnTo>
                <a:cubicBezTo>
                  <a:pt x="4572840" y="0"/>
                  <a:pt x="4652776" y="49631"/>
                  <a:pt x="4652776" y="110576"/>
                </a:cubicBezTo>
                <a:lnTo>
                  <a:pt x="4652776" y="2203131"/>
                </a:lnTo>
                <a:cubicBezTo>
                  <a:pt x="4652776" y="2264075"/>
                  <a:pt x="4572840" y="2313707"/>
                  <a:pt x="4474682" y="2313707"/>
                </a:cubicBezTo>
                <a:lnTo>
                  <a:pt x="178094" y="2313707"/>
                </a:lnTo>
                <a:cubicBezTo>
                  <a:pt x="79937" y="2313707"/>
                  <a:pt x="0" y="2264075"/>
                  <a:pt x="0" y="2203131"/>
                </a:cubicBezTo>
                <a:lnTo>
                  <a:pt x="0" y="110576"/>
                </a:lnTo>
                <a:cubicBezTo>
                  <a:pt x="0" y="49631"/>
                  <a:pt x="79937" y="0"/>
                  <a:pt x="178094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7C7663-2CA7-443B-B1DF-DBF1C3AE15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32303" y="3684986"/>
            <a:ext cx="4652776" cy="2313707"/>
          </a:xfrm>
          <a:custGeom>
            <a:avLst/>
            <a:gdLst>
              <a:gd name="connsiteX0" fmla="*/ 178094 w 4652776"/>
              <a:gd name="connsiteY0" fmla="*/ 0 h 2313707"/>
              <a:gd name="connsiteX1" fmla="*/ 4474682 w 4652776"/>
              <a:gd name="connsiteY1" fmla="*/ 0 h 2313707"/>
              <a:gd name="connsiteX2" fmla="*/ 4652776 w 4652776"/>
              <a:gd name="connsiteY2" fmla="*/ 110576 h 2313707"/>
              <a:gd name="connsiteX3" fmla="*/ 4652776 w 4652776"/>
              <a:gd name="connsiteY3" fmla="*/ 2203131 h 2313707"/>
              <a:gd name="connsiteX4" fmla="*/ 4474682 w 4652776"/>
              <a:gd name="connsiteY4" fmla="*/ 2313707 h 2313707"/>
              <a:gd name="connsiteX5" fmla="*/ 178094 w 4652776"/>
              <a:gd name="connsiteY5" fmla="*/ 2313707 h 2313707"/>
              <a:gd name="connsiteX6" fmla="*/ 0 w 4652776"/>
              <a:gd name="connsiteY6" fmla="*/ 2203131 h 2313707"/>
              <a:gd name="connsiteX7" fmla="*/ 0 w 4652776"/>
              <a:gd name="connsiteY7" fmla="*/ 110576 h 2313707"/>
              <a:gd name="connsiteX8" fmla="*/ 178094 w 4652776"/>
              <a:gd name="connsiteY8" fmla="*/ 0 h 231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2776" h="2313707">
                <a:moveTo>
                  <a:pt x="178094" y="0"/>
                </a:moveTo>
                <a:lnTo>
                  <a:pt x="4474682" y="0"/>
                </a:lnTo>
                <a:cubicBezTo>
                  <a:pt x="4572840" y="0"/>
                  <a:pt x="4652776" y="49631"/>
                  <a:pt x="4652776" y="110576"/>
                </a:cubicBezTo>
                <a:lnTo>
                  <a:pt x="4652776" y="2203131"/>
                </a:lnTo>
                <a:cubicBezTo>
                  <a:pt x="4652776" y="2264075"/>
                  <a:pt x="4572840" y="2313707"/>
                  <a:pt x="4474682" y="2313707"/>
                </a:cubicBezTo>
                <a:lnTo>
                  <a:pt x="178094" y="2313707"/>
                </a:lnTo>
                <a:cubicBezTo>
                  <a:pt x="79937" y="2313707"/>
                  <a:pt x="0" y="2264075"/>
                  <a:pt x="0" y="2203131"/>
                </a:cubicBezTo>
                <a:lnTo>
                  <a:pt x="0" y="110576"/>
                </a:lnTo>
                <a:cubicBezTo>
                  <a:pt x="0" y="49631"/>
                  <a:pt x="79937" y="0"/>
                  <a:pt x="178094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3629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EA318BF-6E91-4EA6-A991-8FB0F4F47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38373" y="999848"/>
            <a:ext cx="3434070" cy="5858151"/>
          </a:xfrm>
          <a:custGeom>
            <a:avLst/>
            <a:gdLst>
              <a:gd name="connsiteX0" fmla="*/ 123343 w 3434070"/>
              <a:gd name="connsiteY0" fmla="*/ 0 h 5858151"/>
              <a:gd name="connsiteX1" fmla="*/ 3310727 w 3434070"/>
              <a:gd name="connsiteY1" fmla="*/ 0 h 5858151"/>
              <a:gd name="connsiteX2" fmla="*/ 3434070 w 3434070"/>
              <a:gd name="connsiteY2" fmla="*/ 123726 h 5858151"/>
              <a:gd name="connsiteX3" fmla="*/ 3434070 w 3434070"/>
              <a:gd name="connsiteY3" fmla="*/ 5858151 h 5858151"/>
              <a:gd name="connsiteX4" fmla="*/ 0 w 3434070"/>
              <a:gd name="connsiteY4" fmla="*/ 5858151 h 5858151"/>
              <a:gd name="connsiteX5" fmla="*/ 0 w 3434070"/>
              <a:gd name="connsiteY5" fmla="*/ 123726 h 5858151"/>
              <a:gd name="connsiteX6" fmla="*/ 123343 w 3434070"/>
              <a:gd name="connsiteY6" fmla="*/ 0 h 585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4070" h="5858151">
                <a:moveTo>
                  <a:pt x="123343" y="0"/>
                </a:moveTo>
                <a:lnTo>
                  <a:pt x="3310727" y="0"/>
                </a:lnTo>
                <a:cubicBezTo>
                  <a:pt x="3378566" y="0"/>
                  <a:pt x="3434070" y="55677"/>
                  <a:pt x="3434070" y="123726"/>
                </a:cubicBezTo>
                <a:lnTo>
                  <a:pt x="3434070" y="5858151"/>
                </a:lnTo>
                <a:lnTo>
                  <a:pt x="0" y="5858151"/>
                </a:lnTo>
                <a:lnTo>
                  <a:pt x="0" y="123726"/>
                </a:lnTo>
                <a:cubicBezTo>
                  <a:pt x="0" y="55677"/>
                  <a:pt x="55504" y="0"/>
                  <a:pt x="12334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4225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5C73B00-DC9E-4011-AC61-1A8CD3EF0B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30871" y="1943100"/>
            <a:ext cx="4615694" cy="4914900"/>
          </a:xfrm>
          <a:custGeom>
            <a:avLst/>
            <a:gdLst>
              <a:gd name="connsiteX0" fmla="*/ 231367 w 4615694"/>
              <a:gd name="connsiteY0" fmla="*/ 0 h 4914900"/>
              <a:gd name="connsiteX1" fmla="*/ 4384327 w 4615694"/>
              <a:gd name="connsiteY1" fmla="*/ 0 h 4914900"/>
              <a:gd name="connsiteX2" fmla="*/ 4615694 w 4615694"/>
              <a:gd name="connsiteY2" fmla="*/ 286602 h 4914900"/>
              <a:gd name="connsiteX3" fmla="*/ 4615694 w 4615694"/>
              <a:gd name="connsiteY3" fmla="*/ 4914900 h 4914900"/>
              <a:gd name="connsiteX4" fmla="*/ 0 w 4615694"/>
              <a:gd name="connsiteY4" fmla="*/ 4914900 h 4914900"/>
              <a:gd name="connsiteX5" fmla="*/ 0 w 4615694"/>
              <a:gd name="connsiteY5" fmla="*/ 286602 h 4914900"/>
              <a:gd name="connsiteX6" fmla="*/ 231367 w 4615694"/>
              <a:gd name="connsiteY6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5694" h="4914900">
                <a:moveTo>
                  <a:pt x="231367" y="0"/>
                </a:moveTo>
                <a:lnTo>
                  <a:pt x="4384327" y="0"/>
                </a:lnTo>
                <a:cubicBezTo>
                  <a:pt x="4512289" y="0"/>
                  <a:pt x="4615694" y="128090"/>
                  <a:pt x="4615694" y="286602"/>
                </a:cubicBezTo>
                <a:lnTo>
                  <a:pt x="4615694" y="4914900"/>
                </a:lnTo>
                <a:lnTo>
                  <a:pt x="0" y="4914900"/>
                </a:lnTo>
                <a:lnTo>
                  <a:pt x="0" y="286602"/>
                </a:lnTo>
                <a:cubicBezTo>
                  <a:pt x="0" y="128090"/>
                  <a:pt x="103404" y="0"/>
                  <a:pt x="23136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236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DAE4-CFD1-A290-EB21-BB0ADBFC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55C43-B3FF-2A4D-AFE6-C86DE5ADD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6DD45-75CB-236C-5FFE-4AF1A55B7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857C4-49A6-245E-998C-0D65DB98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62B54-6AA8-222F-8253-1BE6A3C4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951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A03C7-B924-E989-655B-66ABADEF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91D5-B899-5BAC-68A3-FE268B0E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BB707-4F5C-BD9F-E5B1-E809DB1F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AC273-07C8-D74C-5F05-B2D356A5C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4B7E0-96FC-D280-7793-71D4F11E2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4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C662-3B83-1E7B-E359-A1224208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DD63-2B32-C48C-A9B1-39A481020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B55D5-57EB-255E-30C6-449956F6B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E7772-72B1-3F07-B05C-16E0ED5F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14420-51A1-91F9-E827-144BEF54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E9C23-592A-5001-6C67-92CC2DA2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91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3C5E-D1D3-75D9-8485-A377799F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786E3-44BE-4322-D79A-B2778D347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858C9-ED5D-B98D-60D8-D7BD94C92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70309-23E0-F5E0-89F6-2A5845C86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A40E6E-1EBB-0D71-1631-11A571C77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E41A4-8699-714E-46DF-FB675F05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9330B-F1F5-B8A4-1A36-2DB59FA4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4EA24-655F-50D3-7B53-EDCD8F88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54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ADBA-B9B9-0BD2-71AF-111102DF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7949E-2B0B-27C3-E4B9-B04C628C3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876F9-4907-620D-A483-312ECAEC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7BE9F-4E16-F196-639E-3F9BE5C6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81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A3B9D-8851-EDD2-3BA9-E3433910A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45DC8-9823-62BA-BF17-CCFB1261F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C0B00-3BD8-5423-4B91-0505342F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79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5737-3564-3147-7EB7-A0962B16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4032-3CFC-2435-A4A3-A1D29CA35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E92C1-7928-63CC-B320-909362B0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3A592-E0FA-1209-A8CD-57A60F89D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3D7A-0B75-A290-D6BE-1305F1E8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2026D-5475-F3C6-EF94-B7D1E02D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83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97FD-63F9-5C5E-A718-6F373AE0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E68E33-3222-7EB5-3F44-3B84A431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89A92-F0EC-E128-42AE-69E2B12A9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CBBB2-3E56-5255-F8BD-5304A4263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F7CEA-EA73-CD86-EC45-28841FDC7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F1C0F-ABCF-0C98-EB24-44A7E6EC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87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66D8B-EC81-C663-FDC4-CC4C01E4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8AFEE-5549-A3BA-FB44-200F0B661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F404F-9A31-69D9-E563-98D9184CA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18E9DE-D979-49E6-89DC-21ACEEB2E956}" type="datetimeFigureOut">
              <a:rPr lang="en-IN" smtClean="0"/>
              <a:t>02/02/26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F5D16-149B-08BE-7D94-FB22C7357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BEB2D-A76D-A79A-066F-D74937965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E01024-E4BB-497A-9ED2-DF1B059386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53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  <p:sldLayoutId id="214748366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A plane flying in the sky&#10;&#10;AI-generated content may be incorrect.">
            <a:extLst>
              <a:ext uri="{FF2B5EF4-FFF2-40B4-BE49-F238E27FC236}">
                <a16:creationId xmlns:a16="http://schemas.microsoft.com/office/drawing/2014/main" id="{83B34CB7-54BD-6399-1868-8677604B8E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4060BD2-C025-410B-80C2-BBDDEB40C224}"/>
              </a:ext>
            </a:extLst>
          </p:cNvPr>
          <p:cNvSpPr/>
          <p:nvPr/>
        </p:nvSpPr>
        <p:spPr>
          <a:xfrm>
            <a:off x="0" y="-17474"/>
            <a:ext cx="12192000" cy="6875473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D9959C5-6BE9-34E0-D316-5B2B9CCECF6B}"/>
              </a:ext>
            </a:extLst>
          </p:cNvPr>
          <p:cNvSpPr/>
          <p:nvPr/>
        </p:nvSpPr>
        <p:spPr>
          <a:xfrm>
            <a:off x="0" y="2217277"/>
            <a:ext cx="12192000" cy="4668256"/>
          </a:xfrm>
          <a:custGeom>
            <a:avLst/>
            <a:gdLst>
              <a:gd name="connsiteX0" fmla="*/ 6096000 w 12192000"/>
              <a:gd name="connsiteY0" fmla="*/ 0 h 4668256"/>
              <a:gd name="connsiteX1" fmla="*/ 12014717 w 12192000"/>
              <a:gd name="connsiteY1" fmla="*/ 2791249 h 4668256"/>
              <a:gd name="connsiteX2" fmla="*/ 12192000 w 12192000"/>
              <a:gd name="connsiteY2" fmla="*/ 3016845 h 4668256"/>
              <a:gd name="connsiteX3" fmla="*/ 12192000 w 12192000"/>
              <a:gd name="connsiteY3" fmla="*/ 4668256 h 4668256"/>
              <a:gd name="connsiteX4" fmla="*/ 0 w 12192000"/>
              <a:gd name="connsiteY4" fmla="*/ 4668256 h 4668256"/>
              <a:gd name="connsiteX5" fmla="*/ 0 w 12192000"/>
              <a:gd name="connsiteY5" fmla="*/ 3016845 h 4668256"/>
              <a:gd name="connsiteX6" fmla="*/ 177283 w 12192000"/>
              <a:gd name="connsiteY6" fmla="*/ 2791249 h 4668256"/>
              <a:gd name="connsiteX7" fmla="*/ 6096000 w 12192000"/>
              <a:gd name="connsiteY7" fmla="*/ 0 h 466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668256">
                <a:moveTo>
                  <a:pt x="6096000" y="0"/>
                </a:moveTo>
                <a:cubicBezTo>
                  <a:pt x="8478833" y="0"/>
                  <a:pt x="10607885" y="1086563"/>
                  <a:pt x="12014717" y="2791249"/>
                </a:cubicBezTo>
                <a:lnTo>
                  <a:pt x="12192000" y="3016845"/>
                </a:lnTo>
                <a:lnTo>
                  <a:pt x="12192000" y="4668256"/>
                </a:lnTo>
                <a:lnTo>
                  <a:pt x="0" y="4668256"/>
                </a:lnTo>
                <a:lnTo>
                  <a:pt x="0" y="3016845"/>
                </a:lnTo>
                <a:lnTo>
                  <a:pt x="177283" y="2791249"/>
                </a:lnTo>
                <a:cubicBezTo>
                  <a:pt x="1584115" y="1086563"/>
                  <a:pt x="3713167" y="0"/>
                  <a:pt x="6096000" y="0"/>
                </a:cubicBezTo>
                <a:close/>
              </a:path>
            </a:pathLst>
          </a:custGeom>
          <a:solidFill>
            <a:schemeClr val="accent1">
              <a:lumMod val="25000"/>
              <a:lumOff val="75000"/>
              <a:alpha val="3911"/>
            </a:schemeClr>
          </a:solidFill>
          <a:ln>
            <a:noFill/>
          </a:ln>
          <a:effectLst>
            <a:outerShdw blurRad="286295" dist="111444" dir="3660000" sx="98000" sy="98000" algn="ctr" rotWithShape="0">
              <a:schemeClr val="accent5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accent4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422EB5C-87B5-2ECF-684F-3209D69A3D06}"/>
              </a:ext>
            </a:extLst>
          </p:cNvPr>
          <p:cNvSpPr/>
          <p:nvPr/>
        </p:nvSpPr>
        <p:spPr>
          <a:xfrm>
            <a:off x="1819442" y="4790924"/>
            <a:ext cx="8553116" cy="2080844"/>
          </a:xfrm>
          <a:custGeom>
            <a:avLst/>
            <a:gdLst>
              <a:gd name="connsiteX0" fmla="*/ 5580710 w 11161420"/>
              <a:gd name="connsiteY0" fmla="*/ 0 h 2715404"/>
              <a:gd name="connsiteX1" fmla="*/ 11057093 w 11161420"/>
              <a:gd name="connsiteY1" fmla="*/ 2582646 h 2715404"/>
              <a:gd name="connsiteX2" fmla="*/ 11161420 w 11161420"/>
              <a:gd name="connsiteY2" fmla="*/ 2715404 h 2715404"/>
              <a:gd name="connsiteX3" fmla="*/ 0 w 11161420"/>
              <a:gd name="connsiteY3" fmla="*/ 2715404 h 2715404"/>
              <a:gd name="connsiteX4" fmla="*/ 104327 w 11161420"/>
              <a:gd name="connsiteY4" fmla="*/ 2582646 h 2715404"/>
              <a:gd name="connsiteX5" fmla="*/ 5580710 w 11161420"/>
              <a:gd name="connsiteY5" fmla="*/ 0 h 271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61420" h="2715404">
                <a:moveTo>
                  <a:pt x="5580710" y="0"/>
                </a:moveTo>
                <a:cubicBezTo>
                  <a:pt x="7785463" y="0"/>
                  <a:pt x="9755401" y="1005359"/>
                  <a:pt x="11057093" y="2582646"/>
                </a:cubicBezTo>
                <a:lnTo>
                  <a:pt x="11161420" y="2715404"/>
                </a:lnTo>
                <a:lnTo>
                  <a:pt x="0" y="2715404"/>
                </a:lnTo>
                <a:lnTo>
                  <a:pt x="104327" y="2582646"/>
                </a:lnTo>
                <a:cubicBezTo>
                  <a:pt x="1406020" y="1005359"/>
                  <a:pt x="3375958" y="0"/>
                  <a:pt x="55807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86295" dist="111444" dir="3660000" sx="98000" sy="98000" algn="ctr" rotWithShape="0">
              <a:schemeClr val="accent5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>
              <a:solidFill>
                <a:schemeClr val="accent4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F2C8F57A-4409-B388-7834-BA630891BF06}"/>
              </a:ext>
            </a:extLst>
          </p:cNvPr>
          <p:cNvSpPr/>
          <p:nvPr/>
        </p:nvSpPr>
        <p:spPr>
          <a:xfrm>
            <a:off x="11261773" y="3868481"/>
            <a:ext cx="232229" cy="232229"/>
          </a:xfrm>
          <a:prstGeom prst="donut">
            <a:avLst>
              <a:gd name="adj" fmla="val 208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Donut 11">
            <a:extLst>
              <a:ext uri="{FF2B5EF4-FFF2-40B4-BE49-F238E27FC236}">
                <a16:creationId xmlns:a16="http://schemas.microsoft.com/office/drawing/2014/main" id="{8F1508B7-81F4-C5C3-5916-9E0EB3103B19}"/>
              </a:ext>
            </a:extLst>
          </p:cNvPr>
          <p:cNvSpPr/>
          <p:nvPr/>
        </p:nvSpPr>
        <p:spPr>
          <a:xfrm>
            <a:off x="711536" y="2815536"/>
            <a:ext cx="232229" cy="232229"/>
          </a:xfrm>
          <a:prstGeom prst="donut">
            <a:avLst>
              <a:gd name="adj" fmla="val 208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 descr="A white airplane in the sky&#10;&#10;AI-generated content may be incorrect.">
            <a:extLst>
              <a:ext uri="{FF2B5EF4-FFF2-40B4-BE49-F238E27FC236}">
                <a16:creationId xmlns:a16="http://schemas.microsoft.com/office/drawing/2014/main" id="{56399DF0-83A5-2A1A-0DE4-DA432DFDF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t="16671" r="4326" b="27210"/>
          <a:stretch/>
        </p:blipFill>
        <p:spPr>
          <a:xfrm>
            <a:off x="1368908" y="3047765"/>
            <a:ext cx="9454185" cy="381023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F7EAF0F-1EA2-2EEE-6A41-E48ABD690C12}"/>
              </a:ext>
            </a:extLst>
          </p:cNvPr>
          <p:cNvGrpSpPr/>
          <p:nvPr/>
        </p:nvGrpSpPr>
        <p:grpSpPr>
          <a:xfrm>
            <a:off x="816864" y="693528"/>
            <a:ext cx="10431372" cy="3207243"/>
            <a:chOff x="2072001" y="1214386"/>
            <a:chExt cx="8072383" cy="277917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2F354E-34B5-EED7-37F1-E9533248459D}"/>
                </a:ext>
              </a:extLst>
            </p:cNvPr>
            <p:cNvSpPr txBox="1"/>
            <p:nvPr/>
          </p:nvSpPr>
          <p:spPr>
            <a:xfrm>
              <a:off x="2072001" y="1214386"/>
              <a:ext cx="807238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Aviation Safety and Risk Analysis</a:t>
              </a:r>
              <a:endParaRPr lang="en-IN" sz="60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082044-254E-946B-8F98-DA5B296E3DBA}"/>
                </a:ext>
              </a:extLst>
            </p:cNvPr>
            <p:cNvSpPr txBox="1"/>
            <p:nvPr/>
          </p:nvSpPr>
          <p:spPr>
            <a:xfrm>
              <a:off x="2499204" y="3646852"/>
              <a:ext cx="6733853" cy="34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Identifying low-risk aircraft for strategic investment for </a:t>
              </a:r>
              <a:r>
                <a:rPr lang="en-US" sz="2000" b="1" dirty="0" err="1"/>
                <a:t>Ndege</a:t>
              </a:r>
              <a:r>
                <a:rPr lang="en-US" sz="2000" b="1" dirty="0"/>
                <a:t> </a:t>
              </a:r>
              <a:r>
                <a:rPr lang="en-US" sz="2000" b="1" dirty="0" err="1"/>
                <a:t>Holding.inc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6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Do We Mean When We Say We Want &quot;Insight&quot;?">
            <a:extLst>
              <a:ext uri="{FF2B5EF4-FFF2-40B4-BE49-F238E27FC236}">
                <a16:creationId xmlns:a16="http://schemas.microsoft.com/office/drawing/2014/main" id="{17E8A8E3-9E55-9BCE-BF88-1EEDA79CC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528" y="1149604"/>
            <a:ext cx="6350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E9256-EEFB-B98D-3DE5-87308D720CF1}"/>
              </a:ext>
            </a:extLst>
          </p:cNvPr>
          <p:cNvSpPr txBox="1"/>
          <p:nvPr/>
        </p:nvSpPr>
        <p:spPr>
          <a:xfrm>
            <a:off x="134112" y="1003300"/>
            <a:ext cx="4462272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Fatalities show patterns by aircraft type.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Fatality trends show a decline: aviation safety improvement, however outliers exist indicating persistent risk.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Aircraft type and accident counts not explicit indicator of faulty or bad aircraft.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Small aircraft sales are higher than big aircraft hence correlating to high number of accidents.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Aircraft operators practices and maintenance not factored in data</a:t>
            </a:r>
          </a:p>
        </p:txBody>
      </p:sp>
    </p:spTree>
    <p:extLst>
      <p:ext uri="{BB962C8B-B14F-4D97-AF65-F5344CB8AC3E}">
        <p14:creationId xmlns:p14="http://schemas.microsoft.com/office/powerpoint/2010/main" val="132270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2C3825-2561-24B7-9391-79FF067ACE53}"/>
              </a:ext>
            </a:extLst>
          </p:cNvPr>
          <p:cNvSpPr txBox="1"/>
          <p:nvPr/>
        </p:nvSpPr>
        <p:spPr>
          <a:xfrm>
            <a:off x="0" y="702067"/>
            <a:ext cx="4645152" cy="545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Prioritize aircrafts with low-risk fatalities and fewer accidents.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This offers a safer bet for entry point into aviation operations.</a:t>
            </a:r>
          </a:p>
          <a:p>
            <a:pPr>
              <a:lnSpc>
                <a:spcPct val="150000"/>
              </a:lnSpc>
            </a:pPr>
            <a:r>
              <a:rPr lang="en-US" dirty="0"/>
              <a:t>2. Develop a continuous aviation safety monitoring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Risk assessment should continue beyond acquisition. </a:t>
            </a:r>
          </a:p>
          <a:p>
            <a:pPr>
              <a:lnSpc>
                <a:spcPct val="150000"/>
              </a:lnSpc>
            </a:pPr>
            <a:r>
              <a:rPr lang="en-US" dirty="0"/>
              <a:t>3. More analysis is required;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Reason for declining fatalities and accidents over the years?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What's the causes of the accidents, manufacturer, pilot error or maintenance  </a:t>
            </a:r>
          </a:p>
        </p:txBody>
      </p:sp>
      <p:pic>
        <p:nvPicPr>
          <p:cNvPr id="5122" name="Picture 2" descr="26+ Thousand Aviation Risk Royalty-Free Images, Stock Photos &amp; Pictures |  Shutterstock">
            <a:extLst>
              <a:ext uri="{FF2B5EF4-FFF2-40B4-BE49-F238E27FC236}">
                <a16:creationId xmlns:a16="http://schemas.microsoft.com/office/drawing/2014/main" id="{C3E7F4F3-450C-D458-C92C-48E12B6EE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" r="10082"/>
          <a:stretch/>
        </p:blipFill>
        <p:spPr bwMode="auto">
          <a:xfrm>
            <a:off x="4730496" y="804672"/>
            <a:ext cx="7409084" cy="485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06C906-0425-4885-8A5F-942B22893119}"/>
              </a:ext>
            </a:extLst>
          </p:cNvPr>
          <p:cNvSpPr txBox="1"/>
          <p:nvPr/>
        </p:nvSpPr>
        <p:spPr>
          <a:xfrm>
            <a:off x="7546850" y="158341"/>
            <a:ext cx="3986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99446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10AFEE3-F604-4E21-89D2-B432042D4AAF}"/>
              </a:ext>
            </a:extLst>
          </p:cNvPr>
          <p:cNvSpPr/>
          <p:nvPr/>
        </p:nvSpPr>
        <p:spPr>
          <a:xfrm flipV="1">
            <a:off x="0" y="3773992"/>
            <a:ext cx="2519810" cy="3051993"/>
          </a:xfrm>
          <a:custGeom>
            <a:avLst/>
            <a:gdLst>
              <a:gd name="connsiteX0" fmla="*/ 2212319 w 2519810"/>
              <a:gd name="connsiteY0" fmla="*/ 0 h 3051993"/>
              <a:gd name="connsiteX1" fmla="*/ 2225580 w 2519810"/>
              <a:gd name="connsiteY1" fmla="*/ 0 h 3051993"/>
              <a:gd name="connsiteX2" fmla="*/ 2466695 w 2519810"/>
              <a:gd name="connsiteY2" fmla="*/ 847226 h 3051993"/>
              <a:gd name="connsiteX3" fmla="*/ 2423366 w 2519810"/>
              <a:gd name="connsiteY3" fmla="*/ 1739220 h 3051993"/>
              <a:gd name="connsiteX4" fmla="*/ 1873079 w 2519810"/>
              <a:gd name="connsiteY4" fmla="*/ 2333882 h 3051993"/>
              <a:gd name="connsiteX5" fmla="*/ 320021 w 2519810"/>
              <a:gd name="connsiteY5" fmla="*/ 2988010 h 3051993"/>
              <a:gd name="connsiteX6" fmla="*/ 5571 w 2519810"/>
              <a:gd name="connsiteY6" fmla="*/ 3051993 h 3051993"/>
              <a:gd name="connsiteX7" fmla="*/ 619 w 2519810"/>
              <a:gd name="connsiteY7" fmla="*/ 3051993 h 3051993"/>
              <a:gd name="connsiteX8" fmla="*/ 619 w 2519810"/>
              <a:gd name="connsiteY8" fmla="*/ 3036938 h 3051993"/>
              <a:gd name="connsiteX9" fmla="*/ 5571 w 2519810"/>
              <a:gd name="connsiteY9" fmla="*/ 3036938 h 3051993"/>
              <a:gd name="connsiteX10" fmla="*/ 315688 w 2519810"/>
              <a:gd name="connsiteY10" fmla="*/ 2973708 h 3051993"/>
              <a:gd name="connsiteX11" fmla="*/ 1868746 w 2519810"/>
              <a:gd name="connsiteY11" fmla="*/ 2321085 h 3051993"/>
              <a:gd name="connsiteX12" fmla="*/ 2412224 w 2519810"/>
              <a:gd name="connsiteY12" fmla="*/ 1733950 h 3051993"/>
              <a:gd name="connsiteX13" fmla="*/ 2454935 w 2519810"/>
              <a:gd name="connsiteY13" fmla="*/ 852495 h 3051993"/>
              <a:gd name="connsiteX14" fmla="*/ 2063383 w 2519810"/>
              <a:gd name="connsiteY14" fmla="*/ 0 h 3051993"/>
              <a:gd name="connsiteX15" fmla="*/ 2076643 w 2519810"/>
              <a:gd name="connsiteY15" fmla="*/ 0 h 3051993"/>
              <a:gd name="connsiteX16" fmla="*/ 2333611 w 2519810"/>
              <a:gd name="connsiteY16" fmla="*/ 902928 h 3051993"/>
              <a:gd name="connsiteX17" fmla="*/ 2296472 w 2519810"/>
              <a:gd name="connsiteY17" fmla="*/ 1665451 h 3051993"/>
              <a:gd name="connsiteX18" fmla="*/ 1826655 w 2519810"/>
              <a:gd name="connsiteY18" fmla="*/ 2172796 h 3051993"/>
              <a:gd name="connsiteX19" fmla="*/ 273596 w 2519810"/>
              <a:gd name="connsiteY19" fmla="*/ 2826172 h 3051993"/>
              <a:gd name="connsiteX20" fmla="*/ 5571 w 2519810"/>
              <a:gd name="connsiteY20" fmla="*/ 2881874 h 3051993"/>
              <a:gd name="connsiteX21" fmla="*/ 619 w 2519810"/>
              <a:gd name="connsiteY21" fmla="*/ 2881874 h 3051993"/>
              <a:gd name="connsiteX22" fmla="*/ 619 w 2519810"/>
              <a:gd name="connsiteY22" fmla="*/ 2866820 h 3051993"/>
              <a:gd name="connsiteX23" fmla="*/ 5571 w 2519810"/>
              <a:gd name="connsiteY23" fmla="*/ 2866820 h 3051993"/>
              <a:gd name="connsiteX24" fmla="*/ 269882 w 2519810"/>
              <a:gd name="connsiteY24" fmla="*/ 2812623 h 3051993"/>
              <a:gd name="connsiteX25" fmla="*/ 1822321 w 2519810"/>
              <a:gd name="connsiteY25" fmla="*/ 2158494 h 3051993"/>
              <a:gd name="connsiteX26" fmla="*/ 2285330 w 2519810"/>
              <a:gd name="connsiteY26" fmla="*/ 1658676 h 3051993"/>
              <a:gd name="connsiteX27" fmla="*/ 2321851 w 2519810"/>
              <a:gd name="connsiteY27" fmla="*/ 908198 h 3051993"/>
              <a:gd name="connsiteX28" fmla="*/ 1915279 w 2519810"/>
              <a:gd name="connsiteY28" fmla="*/ 0 h 3051993"/>
              <a:gd name="connsiteX29" fmla="*/ 1928539 w 2519810"/>
              <a:gd name="connsiteY29" fmla="*/ 0 h 3051993"/>
              <a:gd name="connsiteX30" fmla="*/ 2201147 w 2519810"/>
              <a:gd name="connsiteY30" fmla="*/ 957879 h 3051993"/>
              <a:gd name="connsiteX31" fmla="*/ 2170197 w 2519810"/>
              <a:gd name="connsiteY31" fmla="*/ 1590178 h 3051993"/>
              <a:gd name="connsiteX32" fmla="*/ 1780849 w 2519810"/>
              <a:gd name="connsiteY32" fmla="*/ 2010957 h 3051993"/>
              <a:gd name="connsiteX33" fmla="*/ 227790 w 2519810"/>
              <a:gd name="connsiteY33" fmla="*/ 2665086 h 3051993"/>
              <a:gd name="connsiteX34" fmla="*/ 5571 w 2519810"/>
              <a:gd name="connsiteY34" fmla="*/ 2710250 h 3051993"/>
              <a:gd name="connsiteX35" fmla="*/ 619 w 2519810"/>
              <a:gd name="connsiteY35" fmla="*/ 2710250 h 3051993"/>
              <a:gd name="connsiteX36" fmla="*/ 619 w 2519810"/>
              <a:gd name="connsiteY36" fmla="*/ 2695196 h 3051993"/>
              <a:gd name="connsiteX37" fmla="*/ 5571 w 2519810"/>
              <a:gd name="connsiteY37" fmla="*/ 2695196 h 3051993"/>
              <a:gd name="connsiteX38" fmla="*/ 224076 w 2519810"/>
              <a:gd name="connsiteY38" fmla="*/ 2650784 h 3051993"/>
              <a:gd name="connsiteX39" fmla="*/ 1776516 w 2519810"/>
              <a:gd name="connsiteY39" fmla="*/ 1996656 h 3051993"/>
              <a:gd name="connsiteX40" fmla="*/ 2159055 w 2519810"/>
              <a:gd name="connsiteY40" fmla="*/ 1583403 h 3051993"/>
              <a:gd name="connsiteX41" fmla="*/ 2189386 w 2519810"/>
              <a:gd name="connsiteY41" fmla="*/ 963147 h 3051993"/>
              <a:gd name="connsiteX42" fmla="*/ 1766747 w 2519810"/>
              <a:gd name="connsiteY42" fmla="*/ 0 h 3051993"/>
              <a:gd name="connsiteX43" fmla="*/ 1780841 w 2519810"/>
              <a:gd name="connsiteY43" fmla="*/ 0 h 3051993"/>
              <a:gd name="connsiteX44" fmla="*/ 2069301 w 2519810"/>
              <a:gd name="connsiteY44" fmla="*/ 1013581 h 3051993"/>
              <a:gd name="connsiteX45" fmla="*/ 2044541 w 2519810"/>
              <a:gd name="connsiteY45" fmla="*/ 1515656 h 3051993"/>
              <a:gd name="connsiteX46" fmla="*/ 1735043 w 2519810"/>
              <a:gd name="connsiteY46" fmla="*/ 1849871 h 3051993"/>
              <a:gd name="connsiteX47" fmla="*/ 181985 w 2519810"/>
              <a:gd name="connsiteY47" fmla="*/ 2504000 h 3051993"/>
              <a:gd name="connsiteX48" fmla="*/ 4952 w 2519810"/>
              <a:gd name="connsiteY48" fmla="*/ 2540132 h 3051993"/>
              <a:gd name="connsiteX49" fmla="*/ 0 w 2519810"/>
              <a:gd name="connsiteY49" fmla="*/ 2540132 h 3051993"/>
              <a:gd name="connsiteX50" fmla="*/ 0 w 2519810"/>
              <a:gd name="connsiteY50" fmla="*/ 2525077 h 3051993"/>
              <a:gd name="connsiteX51" fmla="*/ 4952 w 2519810"/>
              <a:gd name="connsiteY51" fmla="*/ 2525077 h 3051993"/>
              <a:gd name="connsiteX52" fmla="*/ 177652 w 2519810"/>
              <a:gd name="connsiteY52" fmla="*/ 2489698 h 3051993"/>
              <a:gd name="connsiteX53" fmla="*/ 1730710 w 2519810"/>
              <a:gd name="connsiteY53" fmla="*/ 1836322 h 3051993"/>
              <a:gd name="connsiteX54" fmla="*/ 2032780 w 2519810"/>
              <a:gd name="connsiteY54" fmla="*/ 1509634 h 3051993"/>
              <a:gd name="connsiteX55" fmla="*/ 2056921 w 2519810"/>
              <a:gd name="connsiteY55" fmla="*/ 1019603 h 3051993"/>
              <a:gd name="connsiteX56" fmla="*/ 1617810 w 2519810"/>
              <a:gd name="connsiteY56" fmla="*/ 0 h 3051993"/>
              <a:gd name="connsiteX57" fmla="*/ 1631476 w 2519810"/>
              <a:gd name="connsiteY57" fmla="*/ 0 h 3051993"/>
              <a:gd name="connsiteX58" fmla="*/ 1936217 w 2519810"/>
              <a:gd name="connsiteY58" fmla="*/ 1070789 h 3051993"/>
              <a:gd name="connsiteX59" fmla="*/ 1918266 w 2519810"/>
              <a:gd name="connsiteY59" fmla="*/ 1441888 h 3051993"/>
              <a:gd name="connsiteX60" fmla="*/ 1689238 w 2519810"/>
              <a:gd name="connsiteY60" fmla="*/ 1688786 h 3051993"/>
              <a:gd name="connsiteX61" fmla="*/ 136179 w 2519810"/>
              <a:gd name="connsiteY61" fmla="*/ 2342915 h 3051993"/>
              <a:gd name="connsiteX62" fmla="*/ 4952 w 2519810"/>
              <a:gd name="connsiteY62" fmla="*/ 2369260 h 3051993"/>
              <a:gd name="connsiteX63" fmla="*/ 0 w 2519810"/>
              <a:gd name="connsiteY63" fmla="*/ 2369260 h 3051993"/>
              <a:gd name="connsiteX64" fmla="*/ 0 w 2519810"/>
              <a:gd name="connsiteY64" fmla="*/ 2354205 h 3051993"/>
              <a:gd name="connsiteX65" fmla="*/ 4952 w 2519810"/>
              <a:gd name="connsiteY65" fmla="*/ 2354205 h 3051993"/>
              <a:gd name="connsiteX66" fmla="*/ 131846 w 2519810"/>
              <a:gd name="connsiteY66" fmla="*/ 2328612 h 3051993"/>
              <a:gd name="connsiteX67" fmla="*/ 1684905 w 2519810"/>
              <a:gd name="connsiteY67" fmla="*/ 1674484 h 3051993"/>
              <a:gd name="connsiteX68" fmla="*/ 1906505 w 2519810"/>
              <a:gd name="connsiteY68" fmla="*/ 1435114 h 3051993"/>
              <a:gd name="connsiteX69" fmla="*/ 1923837 w 2519810"/>
              <a:gd name="connsiteY69" fmla="*/ 1075305 h 3051993"/>
              <a:gd name="connsiteX70" fmla="*/ 1470112 w 2519810"/>
              <a:gd name="connsiteY70" fmla="*/ 0 h 3051993"/>
              <a:gd name="connsiteX71" fmla="*/ 1483372 w 2519810"/>
              <a:gd name="connsiteY71" fmla="*/ 0 h 3051993"/>
              <a:gd name="connsiteX72" fmla="*/ 1803752 w 2519810"/>
              <a:gd name="connsiteY72" fmla="*/ 1125738 h 3051993"/>
              <a:gd name="connsiteX73" fmla="*/ 1791991 w 2519810"/>
              <a:gd name="connsiteY73" fmla="*/ 1366614 h 3051993"/>
              <a:gd name="connsiteX74" fmla="*/ 1643432 w 2519810"/>
              <a:gd name="connsiteY74" fmla="*/ 1526948 h 3051993"/>
              <a:gd name="connsiteX75" fmla="*/ 90373 w 2519810"/>
              <a:gd name="connsiteY75" fmla="*/ 2181076 h 3051993"/>
              <a:gd name="connsiteX76" fmla="*/ 5571 w 2519810"/>
              <a:gd name="connsiteY76" fmla="*/ 2198389 h 3051993"/>
              <a:gd name="connsiteX77" fmla="*/ 0 w 2519810"/>
              <a:gd name="connsiteY77" fmla="*/ 2198389 h 3051993"/>
              <a:gd name="connsiteX78" fmla="*/ 0 w 2519810"/>
              <a:gd name="connsiteY78" fmla="*/ 2183335 h 3051993"/>
              <a:gd name="connsiteX79" fmla="*/ 4952 w 2519810"/>
              <a:gd name="connsiteY79" fmla="*/ 2183335 h 3051993"/>
              <a:gd name="connsiteX80" fmla="*/ 86041 w 2519810"/>
              <a:gd name="connsiteY80" fmla="*/ 2166774 h 3051993"/>
              <a:gd name="connsiteX81" fmla="*/ 1639718 w 2519810"/>
              <a:gd name="connsiteY81" fmla="*/ 1513398 h 3051993"/>
              <a:gd name="connsiteX82" fmla="*/ 1780849 w 2519810"/>
              <a:gd name="connsiteY82" fmla="*/ 1360592 h 3051993"/>
              <a:gd name="connsiteX83" fmla="*/ 1791991 w 2519810"/>
              <a:gd name="connsiteY83" fmla="*/ 1131008 h 3051993"/>
              <a:gd name="connsiteX84" fmla="*/ 1320961 w 2519810"/>
              <a:gd name="connsiteY84" fmla="*/ 0 h 3051993"/>
              <a:gd name="connsiteX85" fmla="*/ 1334316 w 2519810"/>
              <a:gd name="connsiteY85" fmla="*/ 0 h 3051993"/>
              <a:gd name="connsiteX86" fmla="*/ 1670668 w 2519810"/>
              <a:gd name="connsiteY86" fmla="*/ 1181441 h 3051993"/>
              <a:gd name="connsiteX87" fmla="*/ 1665097 w 2519810"/>
              <a:gd name="connsiteY87" fmla="*/ 1292094 h 3051993"/>
              <a:gd name="connsiteX88" fmla="*/ 1597007 w 2519810"/>
              <a:gd name="connsiteY88" fmla="*/ 1365862 h 3051993"/>
              <a:gd name="connsiteX89" fmla="*/ 43949 w 2519810"/>
              <a:gd name="connsiteY89" fmla="*/ 2019990 h 3051993"/>
              <a:gd name="connsiteX90" fmla="*/ 4952 w 2519810"/>
              <a:gd name="connsiteY90" fmla="*/ 2027517 h 3051993"/>
              <a:gd name="connsiteX91" fmla="*/ 619 w 2519810"/>
              <a:gd name="connsiteY91" fmla="*/ 2027517 h 3051993"/>
              <a:gd name="connsiteX92" fmla="*/ 619 w 2519810"/>
              <a:gd name="connsiteY92" fmla="*/ 2012463 h 3051993"/>
              <a:gd name="connsiteX93" fmla="*/ 40235 w 2519810"/>
              <a:gd name="connsiteY93" fmla="*/ 2005688 h 3051993"/>
              <a:gd name="connsiteX94" fmla="*/ 1592675 w 2519810"/>
              <a:gd name="connsiteY94" fmla="*/ 1353065 h 3051993"/>
              <a:gd name="connsiteX95" fmla="*/ 1653955 w 2519810"/>
              <a:gd name="connsiteY95" fmla="*/ 1286824 h 3051993"/>
              <a:gd name="connsiteX96" fmla="*/ 1658907 w 2519810"/>
              <a:gd name="connsiteY96" fmla="*/ 1187463 h 305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519810" h="3051993">
                <a:moveTo>
                  <a:pt x="2212319" y="0"/>
                </a:moveTo>
                <a:lnTo>
                  <a:pt x="2225580" y="0"/>
                </a:lnTo>
                <a:lnTo>
                  <a:pt x="2466695" y="847226"/>
                </a:lnTo>
                <a:cubicBezTo>
                  <a:pt x="2550260" y="1141546"/>
                  <a:pt x="2534785" y="1458448"/>
                  <a:pt x="2423366" y="1739220"/>
                </a:cubicBezTo>
                <a:cubicBezTo>
                  <a:pt x="2311328" y="2020743"/>
                  <a:pt x="2115725" y="2231510"/>
                  <a:pt x="1873079" y="2333882"/>
                </a:cubicBezTo>
                <a:lnTo>
                  <a:pt x="320021" y="2988010"/>
                </a:lnTo>
                <a:cubicBezTo>
                  <a:pt x="218506" y="3030163"/>
                  <a:pt x="112657" y="3051993"/>
                  <a:pt x="5571" y="3051993"/>
                </a:cubicBezTo>
                <a:cubicBezTo>
                  <a:pt x="3714" y="3051993"/>
                  <a:pt x="2476" y="3051993"/>
                  <a:pt x="619" y="3051993"/>
                </a:cubicBezTo>
                <a:lnTo>
                  <a:pt x="619" y="3036938"/>
                </a:lnTo>
                <a:cubicBezTo>
                  <a:pt x="2476" y="3036938"/>
                  <a:pt x="3714" y="3036938"/>
                  <a:pt x="5571" y="3036938"/>
                </a:cubicBezTo>
                <a:cubicBezTo>
                  <a:pt x="111419" y="3036938"/>
                  <a:pt x="215410" y="3015862"/>
                  <a:pt x="315688" y="2973708"/>
                </a:cubicBezTo>
                <a:lnTo>
                  <a:pt x="1868746" y="2321085"/>
                </a:lnTo>
                <a:cubicBezTo>
                  <a:pt x="2108297" y="2220218"/>
                  <a:pt x="2301424" y="2011710"/>
                  <a:pt x="2412224" y="1733950"/>
                </a:cubicBezTo>
                <a:cubicBezTo>
                  <a:pt x="2522405" y="1456190"/>
                  <a:pt x="2537880" y="1143804"/>
                  <a:pt x="2454935" y="852495"/>
                </a:cubicBezTo>
                <a:close/>
                <a:moveTo>
                  <a:pt x="2063383" y="0"/>
                </a:moveTo>
                <a:lnTo>
                  <a:pt x="2076643" y="0"/>
                </a:lnTo>
                <a:lnTo>
                  <a:pt x="2333611" y="902928"/>
                </a:lnTo>
                <a:cubicBezTo>
                  <a:pt x="2405415" y="1155096"/>
                  <a:pt x="2392416" y="1425328"/>
                  <a:pt x="2296472" y="1665451"/>
                </a:cubicBezTo>
                <a:cubicBezTo>
                  <a:pt x="2200528" y="1905574"/>
                  <a:pt x="2034018" y="2085479"/>
                  <a:pt x="1826655" y="2172796"/>
                </a:cubicBezTo>
                <a:lnTo>
                  <a:pt x="273596" y="2826172"/>
                </a:lnTo>
                <a:cubicBezTo>
                  <a:pt x="186937" y="2863056"/>
                  <a:pt x="96563" y="2881121"/>
                  <a:pt x="5571" y="2881874"/>
                </a:cubicBezTo>
                <a:cubicBezTo>
                  <a:pt x="3714" y="2881874"/>
                  <a:pt x="2476" y="2881874"/>
                  <a:pt x="619" y="2881874"/>
                </a:cubicBezTo>
                <a:lnTo>
                  <a:pt x="619" y="2866820"/>
                </a:lnTo>
                <a:cubicBezTo>
                  <a:pt x="2476" y="2866820"/>
                  <a:pt x="3714" y="2866820"/>
                  <a:pt x="5571" y="2866820"/>
                </a:cubicBezTo>
                <a:cubicBezTo>
                  <a:pt x="95325" y="2866820"/>
                  <a:pt x="184461" y="2848754"/>
                  <a:pt x="269882" y="2812623"/>
                </a:cubicBezTo>
                <a:lnTo>
                  <a:pt x="1822321" y="2158494"/>
                </a:lnTo>
                <a:cubicBezTo>
                  <a:pt x="2026590" y="2072682"/>
                  <a:pt x="2191243" y="1895036"/>
                  <a:pt x="2285330" y="1658676"/>
                </a:cubicBezTo>
                <a:cubicBezTo>
                  <a:pt x="2379417" y="1423070"/>
                  <a:pt x="2392416" y="1155848"/>
                  <a:pt x="2321851" y="908198"/>
                </a:cubicBezTo>
                <a:close/>
                <a:moveTo>
                  <a:pt x="1915279" y="0"/>
                </a:moveTo>
                <a:lnTo>
                  <a:pt x="1928539" y="0"/>
                </a:lnTo>
                <a:lnTo>
                  <a:pt x="2201147" y="957879"/>
                </a:lnTo>
                <a:cubicBezTo>
                  <a:pt x="2260570" y="1167139"/>
                  <a:pt x="2249428" y="1391455"/>
                  <a:pt x="2170197" y="1590178"/>
                </a:cubicBezTo>
                <a:cubicBezTo>
                  <a:pt x="2090965" y="1788900"/>
                  <a:pt x="1952930" y="1938694"/>
                  <a:pt x="1780849" y="2010957"/>
                </a:cubicBezTo>
                <a:lnTo>
                  <a:pt x="227790" y="2665086"/>
                </a:lnTo>
                <a:cubicBezTo>
                  <a:pt x="155987" y="2695196"/>
                  <a:pt x="81089" y="2711003"/>
                  <a:pt x="5571" y="2710250"/>
                </a:cubicBezTo>
                <a:cubicBezTo>
                  <a:pt x="3714" y="2710250"/>
                  <a:pt x="2476" y="2710250"/>
                  <a:pt x="619" y="2710250"/>
                </a:cubicBezTo>
                <a:lnTo>
                  <a:pt x="619" y="2695196"/>
                </a:lnTo>
                <a:cubicBezTo>
                  <a:pt x="2476" y="2695196"/>
                  <a:pt x="3714" y="2695196"/>
                  <a:pt x="5571" y="2695196"/>
                </a:cubicBezTo>
                <a:cubicBezTo>
                  <a:pt x="79851" y="2695196"/>
                  <a:pt x="153511" y="2680141"/>
                  <a:pt x="224076" y="2650784"/>
                </a:cubicBezTo>
                <a:lnTo>
                  <a:pt x="1776516" y="1996656"/>
                </a:lnTo>
                <a:cubicBezTo>
                  <a:pt x="1945502" y="1925898"/>
                  <a:pt x="2081061" y="1779114"/>
                  <a:pt x="2159055" y="1583403"/>
                </a:cubicBezTo>
                <a:cubicBezTo>
                  <a:pt x="2237048" y="1388444"/>
                  <a:pt x="2247572" y="1167892"/>
                  <a:pt x="2189386" y="963147"/>
                </a:cubicBezTo>
                <a:close/>
                <a:moveTo>
                  <a:pt x="1766747" y="0"/>
                </a:moveTo>
                <a:lnTo>
                  <a:pt x="1780841" y="0"/>
                </a:lnTo>
                <a:lnTo>
                  <a:pt x="2069301" y="1013581"/>
                </a:lnTo>
                <a:cubicBezTo>
                  <a:pt x="2116345" y="1179936"/>
                  <a:pt x="2107678" y="1357581"/>
                  <a:pt x="2044541" y="1515656"/>
                </a:cubicBezTo>
                <a:cubicBezTo>
                  <a:pt x="1981403" y="1673731"/>
                  <a:pt x="1871222" y="1792663"/>
                  <a:pt x="1735043" y="1849871"/>
                </a:cubicBezTo>
                <a:lnTo>
                  <a:pt x="181985" y="2504000"/>
                </a:lnTo>
                <a:cubicBezTo>
                  <a:pt x="125037" y="2528088"/>
                  <a:pt x="65614" y="2540132"/>
                  <a:pt x="4952" y="2540132"/>
                </a:cubicBezTo>
                <a:cubicBezTo>
                  <a:pt x="3095" y="2540132"/>
                  <a:pt x="1857" y="2540132"/>
                  <a:pt x="0" y="2540132"/>
                </a:cubicBezTo>
                <a:lnTo>
                  <a:pt x="0" y="2525077"/>
                </a:lnTo>
                <a:cubicBezTo>
                  <a:pt x="1857" y="2525077"/>
                  <a:pt x="3095" y="2525077"/>
                  <a:pt x="4952" y="2525077"/>
                </a:cubicBezTo>
                <a:cubicBezTo>
                  <a:pt x="63757" y="2525077"/>
                  <a:pt x="121942" y="2513033"/>
                  <a:pt x="177652" y="2489698"/>
                </a:cubicBezTo>
                <a:lnTo>
                  <a:pt x="1730710" y="1836322"/>
                </a:lnTo>
                <a:cubicBezTo>
                  <a:pt x="1863794" y="1779867"/>
                  <a:pt x="1970880" y="1663946"/>
                  <a:pt x="2032780" y="1509634"/>
                </a:cubicBezTo>
                <a:cubicBezTo>
                  <a:pt x="2094679" y="1355324"/>
                  <a:pt x="2103345" y="1181441"/>
                  <a:pt x="2056921" y="1019603"/>
                </a:cubicBezTo>
                <a:close/>
                <a:moveTo>
                  <a:pt x="1617810" y="0"/>
                </a:moveTo>
                <a:lnTo>
                  <a:pt x="1631476" y="0"/>
                </a:lnTo>
                <a:lnTo>
                  <a:pt x="1936217" y="1070789"/>
                </a:lnTo>
                <a:cubicBezTo>
                  <a:pt x="1971500" y="1193485"/>
                  <a:pt x="1964690" y="1325214"/>
                  <a:pt x="1918266" y="1441888"/>
                </a:cubicBezTo>
                <a:cubicBezTo>
                  <a:pt x="1871222" y="1558563"/>
                  <a:pt x="1790134" y="1646632"/>
                  <a:pt x="1689238" y="1688786"/>
                </a:cubicBezTo>
                <a:lnTo>
                  <a:pt x="136179" y="2342915"/>
                </a:lnTo>
                <a:cubicBezTo>
                  <a:pt x="94087" y="2360227"/>
                  <a:pt x="50139" y="2369260"/>
                  <a:pt x="4952" y="2369260"/>
                </a:cubicBezTo>
                <a:cubicBezTo>
                  <a:pt x="3095" y="2369260"/>
                  <a:pt x="1857" y="2369260"/>
                  <a:pt x="0" y="2369260"/>
                </a:cubicBezTo>
                <a:lnTo>
                  <a:pt x="0" y="2354205"/>
                </a:lnTo>
                <a:cubicBezTo>
                  <a:pt x="1857" y="2354205"/>
                  <a:pt x="3095" y="2354205"/>
                  <a:pt x="4952" y="2354205"/>
                </a:cubicBezTo>
                <a:cubicBezTo>
                  <a:pt x="48282" y="2354205"/>
                  <a:pt x="90993" y="2345926"/>
                  <a:pt x="131846" y="2328612"/>
                </a:cubicBezTo>
                <a:lnTo>
                  <a:pt x="1684905" y="1674484"/>
                </a:lnTo>
                <a:cubicBezTo>
                  <a:pt x="1782706" y="1633836"/>
                  <a:pt x="1861318" y="1548777"/>
                  <a:pt x="1906505" y="1435114"/>
                </a:cubicBezTo>
                <a:cubicBezTo>
                  <a:pt x="1951692" y="1322203"/>
                  <a:pt x="1957882" y="1194238"/>
                  <a:pt x="1923837" y="1075305"/>
                </a:cubicBezTo>
                <a:close/>
                <a:moveTo>
                  <a:pt x="1470112" y="0"/>
                </a:moveTo>
                <a:lnTo>
                  <a:pt x="1483372" y="0"/>
                </a:lnTo>
                <a:lnTo>
                  <a:pt x="1803752" y="1125738"/>
                </a:lnTo>
                <a:cubicBezTo>
                  <a:pt x="1826655" y="1204776"/>
                  <a:pt x="1822321" y="1290588"/>
                  <a:pt x="1791991" y="1366614"/>
                </a:cubicBezTo>
                <a:cubicBezTo>
                  <a:pt x="1761660" y="1442641"/>
                  <a:pt x="1709046" y="1499096"/>
                  <a:pt x="1643432" y="1526948"/>
                </a:cubicBezTo>
                <a:lnTo>
                  <a:pt x="90373" y="2181076"/>
                </a:lnTo>
                <a:cubicBezTo>
                  <a:pt x="63138" y="2192367"/>
                  <a:pt x="34664" y="2198389"/>
                  <a:pt x="5571" y="2198389"/>
                </a:cubicBezTo>
                <a:cubicBezTo>
                  <a:pt x="3714" y="2198389"/>
                  <a:pt x="2476" y="2198389"/>
                  <a:pt x="0" y="2198389"/>
                </a:cubicBezTo>
                <a:lnTo>
                  <a:pt x="0" y="2183335"/>
                </a:lnTo>
                <a:cubicBezTo>
                  <a:pt x="1857" y="2183335"/>
                  <a:pt x="3095" y="2183335"/>
                  <a:pt x="4952" y="2183335"/>
                </a:cubicBezTo>
                <a:cubicBezTo>
                  <a:pt x="32807" y="2183335"/>
                  <a:pt x="60043" y="2178065"/>
                  <a:pt x="86041" y="2166774"/>
                </a:cubicBezTo>
                <a:lnTo>
                  <a:pt x="1639718" y="1513398"/>
                </a:lnTo>
                <a:cubicBezTo>
                  <a:pt x="1701618" y="1487052"/>
                  <a:pt x="1751756" y="1432855"/>
                  <a:pt x="1780849" y="1360592"/>
                </a:cubicBezTo>
                <a:cubicBezTo>
                  <a:pt x="1809323" y="1288330"/>
                  <a:pt x="1813656" y="1207034"/>
                  <a:pt x="1791991" y="1131008"/>
                </a:cubicBezTo>
                <a:close/>
                <a:moveTo>
                  <a:pt x="1320961" y="0"/>
                </a:moveTo>
                <a:lnTo>
                  <a:pt x="1334316" y="0"/>
                </a:lnTo>
                <a:lnTo>
                  <a:pt x="1670668" y="1181441"/>
                </a:lnTo>
                <a:cubicBezTo>
                  <a:pt x="1681191" y="1217572"/>
                  <a:pt x="1678715" y="1257468"/>
                  <a:pt x="1665097" y="1292094"/>
                </a:cubicBezTo>
                <a:cubicBezTo>
                  <a:pt x="1651479" y="1326720"/>
                  <a:pt x="1627338" y="1353065"/>
                  <a:pt x="1597007" y="1365862"/>
                </a:cubicBezTo>
                <a:lnTo>
                  <a:pt x="43949" y="2019990"/>
                </a:lnTo>
                <a:cubicBezTo>
                  <a:pt x="31569" y="2025260"/>
                  <a:pt x="18570" y="2028271"/>
                  <a:pt x="4952" y="2027517"/>
                </a:cubicBezTo>
                <a:cubicBezTo>
                  <a:pt x="3714" y="2027517"/>
                  <a:pt x="1857" y="2027517"/>
                  <a:pt x="619" y="2027517"/>
                </a:cubicBezTo>
                <a:lnTo>
                  <a:pt x="619" y="2012463"/>
                </a:lnTo>
                <a:cubicBezTo>
                  <a:pt x="14237" y="2013216"/>
                  <a:pt x="27236" y="2010957"/>
                  <a:pt x="40235" y="2005688"/>
                </a:cubicBezTo>
                <a:lnTo>
                  <a:pt x="1592675" y="1353065"/>
                </a:lnTo>
                <a:cubicBezTo>
                  <a:pt x="1619910" y="1341774"/>
                  <a:pt x="1641575" y="1317687"/>
                  <a:pt x="1653955" y="1286824"/>
                </a:cubicBezTo>
                <a:cubicBezTo>
                  <a:pt x="1666335" y="1255209"/>
                  <a:pt x="1668192" y="1220583"/>
                  <a:pt x="1658907" y="1187463"/>
                </a:cubicBezTo>
                <a:close/>
              </a:path>
            </a:pathLst>
          </a:custGeom>
          <a:solidFill>
            <a:srgbClr val="FFFFFF">
              <a:alpha val="13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2" name="Graphic 25">
            <a:extLst>
              <a:ext uri="{FF2B5EF4-FFF2-40B4-BE49-F238E27FC236}">
                <a16:creationId xmlns:a16="http://schemas.microsoft.com/office/drawing/2014/main" id="{32D36594-0AD6-416A-806A-748EAC6A3638}"/>
              </a:ext>
            </a:extLst>
          </p:cNvPr>
          <p:cNvSpPr/>
          <p:nvPr/>
        </p:nvSpPr>
        <p:spPr>
          <a:xfrm flipH="1">
            <a:off x="9233103" y="378441"/>
            <a:ext cx="2958895" cy="4921548"/>
          </a:xfrm>
          <a:custGeom>
            <a:avLst/>
            <a:gdLst>
              <a:gd name="connsiteX0" fmla="*/ 209550 w 3877445"/>
              <a:gd name="connsiteY0" fmla="*/ 5552123 h 6449377"/>
              <a:gd name="connsiteX1" fmla="*/ 2599373 w 3877445"/>
              <a:gd name="connsiteY1" fmla="*/ 4724400 h 6449377"/>
              <a:gd name="connsiteX2" fmla="*/ 2951798 w 3877445"/>
              <a:gd name="connsiteY2" fmla="*/ 4411980 h 6449377"/>
              <a:gd name="connsiteX3" fmla="*/ 2979420 w 3877445"/>
              <a:gd name="connsiteY3" fmla="*/ 3942398 h 6449377"/>
              <a:gd name="connsiteX4" fmla="*/ 2057400 w 3877445"/>
              <a:gd name="connsiteY4" fmla="*/ 1278255 h 6449377"/>
              <a:gd name="connsiteX5" fmla="*/ 1476375 w 3877445"/>
              <a:gd name="connsiteY5" fmla="*/ 863918 h 6449377"/>
              <a:gd name="connsiteX6" fmla="*/ 1275398 w 3877445"/>
              <a:gd name="connsiteY6" fmla="*/ 898208 h 6449377"/>
              <a:gd name="connsiteX7" fmla="*/ 953 w 3877445"/>
              <a:gd name="connsiteY7" fmla="*/ 1338263 h 6449377"/>
              <a:gd name="connsiteX8" fmla="*/ 953 w 3877445"/>
              <a:gd name="connsiteY8" fmla="*/ 1358265 h 6449377"/>
              <a:gd name="connsiteX9" fmla="*/ 1280160 w 3877445"/>
              <a:gd name="connsiteY9" fmla="*/ 915353 h 6449377"/>
              <a:gd name="connsiteX10" fmla="*/ 1475423 w 3877445"/>
              <a:gd name="connsiteY10" fmla="*/ 882968 h 6449377"/>
              <a:gd name="connsiteX11" fmla="*/ 2038350 w 3877445"/>
              <a:gd name="connsiteY11" fmla="*/ 1283970 h 6449377"/>
              <a:gd name="connsiteX12" fmla="*/ 2960370 w 3877445"/>
              <a:gd name="connsiteY12" fmla="*/ 3948113 h 6449377"/>
              <a:gd name="connsiteX13" fmla="*/ 2933700 w 3877445"/>
              <a:gd name="connsiteY13" fmla="*/ 4403408 h 6449377"/>
              <a:gd name="connsiteX14" fmla="*/ 2592705 w 3877445"/>
              <a:gd name="connsiteY14" fmla="*/ 4706303 h 6449377"/>
              <a:gd name="connsiteX15" fmla="*/ 202883 w 3877445"/>
              <a:gd name="connsiteY15" fmla="*/ 5534025 h 6449377"/>
              <a:gd name="connsiteX16" fmla="*/ 7620 w 3877445"/>
              <a:gd name="connsiteY16" fmla="*/ 5566410 h 6449377"/>
              <a:gd name="connsiteX17" fmla="*/ 0 w 3877445"/>
              <a:gd name="connsiteY17" fmla="*/ 5566410 h 6449377"/>
              <a:gd name="connsiteX18" fmla="*/ 0 w 3877445"/>
              <a:gd name="connsiteY18" fmla="*/ 5585460 h 6449377"/>
              <a:gd name="connsiteX19" fmla="*/ 7620 w 3877445"/>
              <a:gd name="connsiteY19" fmla="*/ 5585460 h 6449377"/>
              <a:gd name="connsiteX20" fmla="*/ 209550 w 3877445"/>
              <a:gd name="connsiteY20" fmla="*/ 5552123 h 6449377"/>
              <a:gd name="connsiteX21" fmla="*/ 67628 w 3877445"/>
              <a:gd name="connsiteY21" fmla="*/ 5143500 h 6449377"/>
              <a:gd name="connsiteX22" fmla="*/ 2457450 w 3877445"/>
              <a:gd name="connsiteY22" fmla="*/ 4315778 h 6449377"/>
              <a:gd name="connsiteX23" fmla="*/ 2562225 w 3877445"/>
              <a:gd name="connsiteY23" fmla="*/ 4222433 h 6449377"/>
              <a:gd name="connsiteX24" fmla="*/ 2570798 w 3877445"/>
              <a:gd name="connsiteY24" fmla="*/ 4082415 h 6449377"/>
              <a:gd name="connsiteX25" fmla="*/ 1648778 w 3877445"/>
              <a:gd name="connsiteY25" fmla="*/ 1419225 h 6449377"/>
              <a:gd name="connsiteX26" fmla="*/ 1415415 w 3877445"/>
              <a:gd name="connsiteY26" fmla="*/ 1305878 h 6449377"/>
              <a:gd name="connsiteX27" fmla="*/ 953 w 3877445"/>
              <a:gd name="connsiteY27" fmla="*/ 1795463 h 6449377"/>
              <a:gd name="connsiteX28" fmla="*/ 953 w 3877445"/>
              <a:gd name="connsiteY28" fmla="*/ 1815465 h 6449377"/>
              <a:gd name="connsiteX29" fmla="*/ 1422083 w 3877445"/>
              <a:gd name="connsiteY29" fmla="*/ 1323975 h 6449377"/>
              <a:gd name="connsiteX30" fmla="*/ 1630680 w 3877445"/>
              <a:gd name="connsiteY30" fmla="*/ 1425893 h 6449377"/>
              <a:gd name="connsiteX31" fmla="*/ 2552700 w 3877445"/>
              <a:gd name="connsiteY31" fmla="*/ 4090035 h 6449377"/>
              <a:gd name="connsiteX32" fmla="*/ 2545080 w 3877445"/>
              <a:gd name="connsiteY32" fmla="*/ 4215765 h 6449377"/>
              <a:gd name="connsiteX33" fmla="*/ 2450783 w 3877445"/>
              <a:gd name="connsiteY33" fmla="*/ 4299585 h 6449377"/>
              <a:gd name="connsiteX34" fmla="*/ 61913 w 3877445"/>
              <a:gd name="connsiteY34" fmla="*/ 5125403 h 6449377"/>
              <a:gd name="connsiteX35" fmla="*/ 953 w 3877445"/>
              <a:gd name="connsiteY35" fmla="*/ 5133975 h 6449377"/>
              <a:gd name="connsiteX36" fmla="*/ 953 w 3877445"/>
              <a:gd name="connsiteY36" fmla="*/ 5153025 h 6449377"/>
              <a:gd name="connsiteX37" fmla="*/ 7620 w 3877445"/>
              <a:gd name="connsiteY37" fmla="*/ 5153025 h 6449377"/>
              <a:gd name="connsiteX38" fmla="*/ 67628 w 3877445"/>
              <a:gd name="connsiteY38" fmla="*/ 5143500 h 6449377"/>
              <a:gd name="connsiteX39" fmla="*/ 280035 w 3877445"/>
              <a:gd name="connsiteY39" fmla="*/ 5755958 h 6449377"/>
              <a:gd name="connsiteX40" fmla="*/ 2669858 w 3877445"/>
              <a:gd name="connsiteY40" fmla="*/ 4928235 h 6449377"/>
              <a:gd name="connsiteX41" fmla="*/ 3146108 w 3877445"/>
              <a:gd name="connsiteY41" fmla="*/ 4505325 h 6449377"/>
              <a:gd name="connsiteX42" fmla="*/ 3184208 w 3877445"/>
              <a:gd name="connsiteY42" fmla="*/ 3870008 h 6449377"/>
              <a:gd name="connsiteX43" fmla="*/ 2262188 w 3877445"/>
              <a:gd name="connsiteY43" fmla="*/ 1205865 h 6449377"/>
              <a:gd name="connsiteX44" fmla="*/ 1475423 w 3877445"/>
              <a:gd name="connsiteY44" fmla="*/ 647700 h 6449377"/>
              <a:gd name="connsiteX45" fmla="*/ 1203960 w 3877445"/>
              <a:gd name="connsiteY45" fmla="*/ 693420 h 6449377"/>
              <a:gd name="connsiteX46" fmla="*/ 953 w 3877445"/>
              <a:gd name="connsiteY46" fmla="*/ 1109663 h 6449377"/>
              <a:gd name="connsiteX47" fmla="*/ 953 w 3877445"/>
              <a:gd name="connsiteY47" fmla="*/ 1129665 h 6449377"/>
              <a:gd name="connsiteX48" fmla="*/ 1209675 w 3877445"/>
              <a:gd name="connsiteY48" fmla="*/ 711518 h 6449377"/>
              <a:gd name="connsiteX49" fmla="*/ 1475423 w 3877445"/>
              <a:gd name="connsiteY49" fmla="*/ 666750 h 6449377"/>
              <a:gd name="connsiteX50" fmla="*/ 2243138 w 3877445"/>
              <a:gd name="connsiteY50" fmla="*/ 1213485 h 6449377"/>
              <a:gd name="connsiteX51" fmla="*/ 3165158 w 3877445"/>
              <a:gd name="connsiteY51" fmla="*/ 3877628 h 6449377"/>
              <a:gd name="connsiteX52" fmla="*/ 3128010 w 3877445"/>
              <a:gd name="connsiteY52" fmla="*/ 4497705 h 6449377"/>
              <a:gd name="connsiteX53" fmla="*/ 2663190 w 3877445"/>
              <a:gd name="connsiteY53" fmla="*/ 4911090 h 6449377"/>
              <a:gd name="connsiteX54" fmla="*/ 273368 w 3877445"/>
              <a:gd name="connsiteY54" fmla="*/ 5737860 h 6449377"/>
              <a:gd name="connsiteX55" fmla="*/ 7620 w 3877445"/>
              <a:gd name="connsiteY55" fmla="*/ 5782628 h 6449377"/>
              <a:gd name="connsiteX56" fmla="*/ 0 w 3877445"/>
              <a:gd name="connsiteY56" fmla="*/ 5782628 h 6449377"/>
              <a:gd name="connsiteX57" fmla="*/ 0 w 3877445"/>
              <a:gd name="connsiteY57" fmla="*/ 5801678 h 6449377"/>
              <a:gd name="connsiteX58" fmla="*/ 7620 w 3877445"/>
              <a:gd name="connsiteY58" fmla="*/ 5801678 h 6449377"/>
              <a:gd name="connsiteX59" fmla="*/ 280035 w 3877445"/>
              <a:gd name="connsiteY59" fmla="*/ 5755958 h 6449377"/>
              <a:gd name="connsiteX60" fmla="*/ 8573 w 3877445"/>
              <a:gd name="connsiteY60" fmla="*/ 5369243 h 6449377"/>
              <a:gd name="connsiteX61" fmla="*/ 139065 w 3877445"/>
              <a:gd name="connsiteY61" fmla="*/ 5347335 h 6449377"/>
              <a:gd name="connsiteX62" fmla="*/ 2528888 w 3877445"/>
              <a:gd name="connsiteY62" fmla="*/ 4519613 h 6449377"/>
              <a:gd name="connsiteX63" fmla="*/ 2757488 w 3877445"/>
              <a:gd name="connsiteY63" fmla="*/ 4316730 h 6449377"/>
              <a:gd name="connsiteX64" fmla="*/ 2775585 w 3877445"/>
              <a:gd name="connsiteY64" fmla="*/ 4011930 h 6449377"/>
              <a:gd name="connsiteX65" fmla="*/ 1853565 w 3877445"/>
              <a:gd name="connsiteY65" fmla="*/ 1347788 h 6449377"/>
              <a:gd name="connsiteX66" fmla="*/ 1476375 w 3877445"/>
              <a:gd name="connsiteY66" fmla="*/ 1079183 h 6449377"/>
              <a:gd name="connsiteX67" fmla="*/ 1345883 w 3877445"/>
              <a:gd name="connsiteY67" fmla="*/ 1101090 h 6449377"/>
              <a:gd name="connsiteX68" fmla="*/ 953 w 3877445"/>
              <a:gd name="connsiteY68" fmla="*/ 1566863 h 6449377"/>
              <a:gd name="connsiteX69" fmla="*/ 953 w 3877445"/>
              <a:gd name="connsiteY69" fmla="*/ 1586865 h 6449377"/>
              <a:gd name="connsiteX70" fmla="*/ 1351598 w 3877445"/>
              <a:gd name="connsiteY70" fmla="*/ 1119188 h 6449377"/>
              <a:gd name="connsiteX71" fmla="*/ 1476375 w 3877445"/>
              <a:gd name="connsiteY71" fmla="*/ 1098233 h 6449377"/>
              <a:gd name="connsiteX72" fmla="*/ 1835468 w 3877445"/>
              <a:gd name="connsiteY72" fmla="*/ 1354455 h 6449377"/>
              <a:gd name="connsiteX73" fmla="*/ 2757488 w 3877445"/>
              <a:gd name="connsiteY73" fmla="*/ 4018598 h 6449377"/>
              <a:gd name="connsiteX74" fmla="*/ 2740343 w 3877445"/>
              <a:gd name="connsiteY74" fmla="*/ 4309110 h 6449377"/>
              <a:gd name="connsiteX75" fmla="*/ 2523173 w 3877445"/>
              <a:gd name="connsiteY75" fmla="*/ 4502468 h 6449377"/>
              <a:gd name="connsiteX76" fmla="*/ 132398 w 3877445"/>
              <a:gd name="connsiteY76" fmla="*/ 5329238 h 6449377"/>
              <a:gd name="connsiteX77" fmla="*/ 7620 w 3877445"/>
              <a:gd name="connsiteY77" fmla="*/ 5350193 h 6449377"/>
              <a:gd name="connsiteX78" fmla="*/ 0 w 3877445"/>
              <a:gd name="connsiteY78" fmla="*/ 5350193 h 6449377"/>
              <a:gd name="connsiteX79" fmla="*/ 0 w 3877445"/>
              <a:gd name="connsiteY79" fmla="*/ 5369243 h 6449377"/>
              <a:gd name="connsiteX80" fmla="*/ 8573 w 3877445"/>
              <a:gd name="connsiteY80" fmla="*/ 5369243 h 6449377"/>
              <a:gd name="connsiteX81" fmla="*/ 8573 w 3877445"/>
              <a:gd name="connsiteY81" fmla="*/ 5369243 h 6449377"/>
              <a:gd name="connsiteX82" fmla="*/ 350520 w 3877445"/>
              <a:gd name="connsiteY82" fmla="*/ 5959793 h 6449377"/>
              <a:gd name="connsiteX83" fmla="*/ 2740343 w 3877445"/>
              <a:gd name="connsiteY83" fmla="*/ 5132070 h 6449377"/>
              <a:gd name="connsiteX84" fmla="*/ 3339465 w 3877445"/>
              <a:gd name="connsiteY84" fmla="*/ 4599623 h 6449377"/>
              <a:gd name="connsiteX85" fmla="*/ 3387090 w 3877445"/>
              <a:gd name="connsiteY85" fmla="*/ 3799523 h 6449377"/>
              <a:gd name="connsiteX86" fmla="*/ 2465070 w 3877445"/>
              <a:gd name="connsiteY86" fmla="*/ 1135380 h 6449377"/>
              <a:gd name="connsiteX87" fmla="*/ 1475423 w 3877445"/>
              <a:gd name="connsiteY87" fmla="*/ 430530 h 6449377"/>
              <a:gd name="connsiteX88" fmla="*/ 1132523 w 3877445"/>
              <a:gd name="connsiteY88" fmla="*/ 488633 h 6449377"/>
              <a:gd name="connsiteX89" fmla="*/ 953 w 3877445"/>
              <a:gd name="connsiteY89" fmla="*/ 881063 h 6449377"/>
              <a:gd name="connsiteX90" fmla="*/ 953 w 3877445"/>
              <a:gd name="connsiteY90" fmla="*/ 901065 h 6449377"/>
              <a:gd name="connsiteX91" fmla="*/ 1139190 w 3877445"/>
              <a:gd name="connsiteY91" fmla="*/ 506730 h 6449377"/>
              <a:gd name="connsiteX92" fmla="*/ 1475423 w 3877445"/>
              <a:gd name="connsiteY92" fmla="*/ 450533 h 6449377"/>
              <a:gd name="connsiteX93" fmla="*/ 2446973 w 3877445"/>
              <a:gd name="connsiteY93" fmla="*/ 1142048 h 6449377"/>
              <a:gd name="connsiteX94" fmla="*/ 3368993 w 3877445"/>
              <a:gd name="connsiteY94" fmla="*/ 3806190 h 6449377"/>
              <a:gd name="connsiteX95" fmla="*/ 3322320 w 3877445"/>
              <a:gd name="connsiteY95" fmla="*/ 4591050 h 6449377"/>
              <a:gd name="connsiteX96" fmla="*/ 2733675 w 3877445"/>
              <a:gd name="connsiteY96" fmla="*/ 5113973 h 6449377"/>
              <a:gd name="connsiteX97" fmla="*/ 344805 w 3877445"/>
              <a:gd name="connsiteY97" fmla="*/ 5941695 h 6449377"/>
              <a:gd name="connsiteX98" fmla="*/ 8573 w 3877445"/>
              <a:gd name="connsiteY98" fmla="*/ 5997893 h 6449377"/>
              <a:gd name="connsiteX99" fmla="*/ 953 w 3877445"/>
              <a:gd name="connsiteY99" fmla="*/ 5997893 h 6449377"/>
              <a:gd name="connsiteX100" fmla="*/ 953 w 3877445"/>
              <a:gd name="connsiteY100" fmla="*/ 6016943 h 6449377"/>
              <a:gd name="connsiteX101" fmla="*/ 8573 w 3877445"/>
              <a:gd name="connsiteY101" fmla="*/ 6016943 h 6449377"/>
              <a:gd name="connsiteX102" fmla="*/ 350520 w 3877445"/>
              <a:gd name="connsiteY102" fmla="*/ 5959793 h 6449377"/>
              <a:gd name="connsiteX103" fmla="*/ 3795713 w 3877445"/>
              <a:gd name="connsiteY103" fmla="*/ 3659505 h 6449377"/>
              <a:gd name="connsiteX104" fmla="*/ 2873693 w 3877445"/>
              <a:gd name="connsiteY104" fmla="*/ 995363 h 6449377"/>
              <a:gd name="connsiteX105" fmla="*/ 1475423 w 3877445"/>
              <a:gd name="connsiteY105" fmla="*/ 0 h 6449377"/>
              <a:gd name="connsiteX106" fmla="*/ 991553 w 3877445"/>
              <a:gd name="connsiteY106" fmla="*/ 80963 h 6449377"/>
              <a:gd name="connsiteX107" fmla="*/ 953 w 3877445"/>
              <a:gd name="connsiteY107" fmla="*/ 424815 h 6449377"/>
              <a:gd name="connsiteX108" fmla="*/ 953 w 3877445"/>
              <a:gd name="connsiteY108" fmla="*/ 444818 h 6449377"/>
              <a:gd name="connsiteX109" fmla="*/ 998220 w 3877445"/>
              <a:gd name="connsiteY109" fmla="*/ 100013 h 6449377"/>
              <a:gd name="connsiteX110" fmla="*/ 1475423 w 3877445"/>
              <a:gd name="connsiteY110" fmla="*/ 20003 h 6449377"/>
              <a:gd name="connsiteX111" fmla="*/ 2855595 w 3877445"/>
              <a:gd name="connsiteY111" fmla="*/ 1002030 h 6449377"/>
              <a:gd name="connsiteX112" fmla="*/ 3777615 w 3877445"/>
              <a:gd name="connsiteY112" fmla="*/ 3666173 h 6449377"/>
              <a:gd name="connsiteX113" fmla="*/ 3711893 w 3877445"/>
              <a:gd name="connsiteY113" fmla="*/ 4781550 h 6449377"/>
              <a:gd name="connsiteX114" fmla="*/ 2875598 w 3877445"/>
              <a:gd name="connsiteY114" fmla="*/ 5524500 h 6449377"/>
              <a:gd name="connsiteX115" fmla="*/ 485775 w 3877445"/>
              <a:gd name="connsiteY115" fmla="*/ 6350318 h 6449377"/>
              <a:gd name="connsiteX116" fmla="*/ 8573 w 3877445"/>
              <a:gd name="connsiteY116" fmla="*/ 6430328 h 6449377"/>
              <a:gd name="connsiteX117" fmla="*/ 953 w 3877445"/>
              <a:gd name="connsiteY117" fmla="*/ 6430328 h 6449377"/>
              <a:gd name="connsiteX118" fmla="*/ 953 w 3877445"/>
              <a:gd name="connsiteY118" fmla="*/ 6449378 h 6449377"/>
              <a:gd name="connsiteX119" fmla="*/ 8573 w 3877445"/>
              <a:gd name="connsiteY119" fmla="*/ 6449378 h 6449377"/>
              <a:gd name="connsiteX120" fmla="*/ 492443 w 3877445"/>
              <a:gd name="connsiteY120" fmla="*/ 6368415 h 6449377"/>
              <a:gd name="connsiteX121" fmla="*/ 2882265 w 3877445"/>
              <a:gd name="connsiteY121" fmla="*/ 5540693 h 6449377"/>
              <a:gd name="connsiteX122" fmla="*/ 3729038 w 3877445"/>
              <a:gd name="connsiteY122" fmla="*/ 4788218 h 6449377"/>
              <a:gd name="connsiteX123" fmla="*/ 3795713 w 3877445"/>
              <a:gd name="connsiteY123" fmla="*/ 3659505 h 6449377"/>
              <a:gd name="connsiteX124" fmla="*/ 421005 w 3877445"/>
              <a:gd name="connsiteY124" fmla="*/ 6163628 h 6449377"/>
              <a:gd name="connsiteX125" fmla="*/ 2810828 w 3877445"/>
              <a:gd name="connsiteY125" fmla="*/ 5336858 h 6449377"/>
              <a:gd name="connsiteX126" fmla="*/ 3533775 w 3877445"/>
              <a:gd name="connsiteY126" fmla="*/ 4694873 h 6449377"/>
              <a:gd name="connsiteX127" fmla="*/ 3590925 w 3877445"/>
              <a:gd name="connsiteY127" fmla="*/ 3729990 h 6449377"/>
              <a:gd name="connsiteX128" fmla="*/ 2668905 w 3877445"/>
              <a:gd name="connsiteY128" fmla="*/ 1065848 h 6449377"/>
              <a:gd name="connsiteX129" fmla="*/ 1475423 w 3877445"/>
              <a:gd name="connsiteY129" fmla="*/ 216218 h 6449377"/>
              <a:gd name="connsiteX130" fmla="*/ 1062038 w 3877445"/>
              <a:gd name="connsiteY130" fmla="*/ 285750 h 6449377"/>
              <a:gd name="connsiteX131" fmla="*/ 953 w 3877445"/>
              <a:gd name="connsiteY131" fmla="*/ 653415 h 6449377"/>
              <a:gd name="connsiteX132" fmla="*/ 953 w 3877445"/>
              <a:gd name="connsiteY132" fmla="*/ 673418 h 6449377"/>
              <a:gd name="connsiteX133" fmla="*/ 1068705 w 3877445"/>
              <a:gd name="connsiteY133" fmla="*/ 303848 h 6449377"/>
              <a:gd name="connsiteX134" fmla="*/ 1475423 w 3877445"/>
              <a:gd name="connsiteY134" fmla="*/ 235268 h 6449377"/>
              <a:gd name="connsiteX135" fmla="*/ 2650808 w 3877445"/>
              <a:gd name="connsiteY135" fmla="*/ 1072515 h 6449377"/>
              <a:gd name="connsiteX136" fmla="*/ 3572828 w 3877445"/>
              <a:gd name="connsiteY136" fmla="*/ 3736658 h 6449377"/>
              <a:gd name="connsiteX137" fmla="*/ 3516630 w 3877445"/>
              <a:gd name="connsiteY137" fmla="*/ 4686300 h 6449377"/>
              <a:gd name="connsiteX138" fmla="*/ 2804160 w 3877445"/>
              <a:gd name="connsiteY138" fmla="*/ 5318760 h 6449377"/>
              <a:gd name="connsiteX139" fmla="*/ 415290 w 3877445"/>
              <a:gd name="connsiteY139" fmla="*/ 6146483 h 6449377"/>
              <a:gd name="connsiteX140" fmla="*/ 8573 w 3877445"/>
              <a:gd name="connsiteY140" fmla="*/ 6215063 h 6449377"/>
              <a:gd name="connsiteX141" fmla="*/ 953 w 3877445"/>
              <a:gd name="connsiteY141" fmla="*/ 6215063 h 6449377"/>
              <a:gd name="connsiteX142" fmla="*/ 953 w 3877445"/>
              <a:gd name="connsiteY142" fmla="*/ 6234113 h 6449377"/>
              <a:gd name="connsiteX143" fmla="*/ 8573 w 3877445"/>
              <a:gd name="connsiteY143" fmla="*/ 6234113 h 6449377"/>
              <a:gd name="connsiteX144" fmla="*/ 421005 w 3877445"/>
              <a:gd name="connsiteY144" fmla="*/ 6163628 h 644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877445" h="6449377">
                <a:moveTo>
                  <a:pt x="209550" y="5552123"/>
                </a:moveTo>
                <a:lnTo>
                  <a:pt x="2599373" y="4724400"/>
                </a:lnTo>
                <a:cubicBezTo>
                  <a:pt x="2754630" y="4671060"/>
                  <a:pt x="2879408" y="4559618"/>
                  <a:pt x="2951798" y="4411980"/>
                </a:cubicBezTo>
                <a:cubicBezTo>
                  <a:pt x="3023235" y="4264343"/>
                  <a:pt x="3033713" y="4097655"/>
                  <a:pt x="2979420" y="3942398"/>
                </a:cubicBezTo>
                <a:lnTo>
                  <a:pt x="2057400" y="1278255"/>
                </a:lnTo>
                <a:cubicBezTo>
                  <a:pt x="1971675" y="1030605"/>
                  <a:pt x="1738313" y="863918"/>
                  <a:pt x="1476375" y="863918"/>
                </a:cubicBezTo>
                <a:cubicBezTo>
                  <a:pt x="1407795" y="863918"/>
                  <a:pt x="1340168" y="875348"/>
                  <a:pt x="1275398" y="898208"/>
                </a:cubicBezTo>
                <a:lnTo>
                  <a:pt x="953" y="1338263"/>
                </a:lnTo>
                <a:lnTo>
                  <a:pt x="953" y="1358265"/>
                </a:lnTo>
                <a:lnTo>
                  <a:pt x="1280160" y="915353"/>
                </a:lnTo>
                <a:cubicBezTo>
                  <a:pt x="1343025" y="893445"/>
                  <a:pt x="1408748" y="882968"/>
                  <a:pt x="1475423" y="882968"/>
                </a:cubicBezTo>
                <a:cubicBezTo>
                  <a:pt x="1729740" y="882968"/>
                  <a:pt x="1955483" y="1043940"/>
                  <a:pt x="2038350" y="1283970"/>
                </a:cubicBezTo>
                <a:lnTo>
                  <a:pt x="2960370" y="3948113"/>
                </a:lnTo>
                <a:cubicBezTo>
                  <a:pt x="3012758" y="4098608"/>
                  <a:pt x="3003233" y="4260533"/>
                  <a:pt x="2933700" y="4403408"/>
                </a:cubicBezTo>
                <a:cubicBezTo>
                  <a:pt x="2864168" y="4547235"/>
                  <a:pt x="2743200" y="4654868"/>
                  <a:pt x="2592705" y="4706303"/>
                </a:cubicBezTo>
                <a:lnTo>
                  <a:pt x="202883" y="5534025"/>
                </a:lnTo>
                <a:cubicBezTo>
                  <a:pt x="140018" y="5555933"/>
                  <a:pt x="74295" y="5566410"/>
                  <a:pt x="7620" y="5566410"/>
                </a:cubicBezTo>
                <a:cubicBezTo>
                  <a:pt x="4763" y="5566410"/>
                  <a:pt x="2858" y="5566410"/>
                  <a:pt x="0" y="5566410"/>
                </a:cubicBezTo>
                <a:lnTo>
                  <a:pt x="0" y="5585460"/>
                </a:lnTo>
                <a:cubicBezTo>
                  <a:pt x="2858" y="5585460"/>
                  <a:pt x="4763" y="5585460"/>
                  <a:pt x="7620" y="5585460"/>
                </a:cubicBezTo>
                <a:cubicBezTo>
                  <a:pt x="77153" y="5585460"/>
                  <a:pt x="144780" y="5574030"/>
                  <a:pt x="209550" y="5552123"/>
                </a:cubicBezTo>
                <a:close/>
                <a:moveTo>
                  <a:pt x="67628" y="5143500"/>
                </a:moveTo>
                <a:lnTo>
                  <a:pt x="2457450" y="4315778"/>
                </a:lnTo>
                <a:cubicBezTo>
                  <a:pt x="2504123" y="4299585"/>
                  <a:pt x="2541270" y="4266248"/>
                  <a:pt x="2562225" y="4222433"/>
                </a:cubicBezTo>
                <a:cubicBezTo>
                  <a:pt x="2583180" y="4178618"/>
                  <a:pt x="2586990" y="4128135"/>
                  <a:pt x="2570798" y="4082415"/>
                </a:cubicBezTo>
                <a:lnTo>
                  <a:pt x="1648778" y="1419225"/>
                </a:lnTo>
                <a:cubicBezTo>
                  <a:pt x="1615440" y="1323975"/>
                  <a:pt x="1511618" y="1272540"/>
                  <a:pt x="1415415" y="1305878"/>
                </a:cubicBezTo>
                <a:lnTo>
                  <a:pt x="953" y="1795463"/>
                </a:lnTo>
                <a:lnTo>
                  <a:pt x="953" y="1815465"/>
                </a:lnTo>
                <a:lnTo>
                  <a:pt x="1422083" y="1323975"/>
                </a:lnTo>
                <a:cubicBezTo>
                  <a:pt x="1507808" y="1294448"/>
                  <a:pt x="1601153" y="1340168"/>
                  <a:pt x="1630680" y="1425893"/>
                </a:cubicBezTo>
                <a:lnTo>
                  <a:pt x="2552700" y="4090035"/>
                </a:lnTo>
                <a:cubicBezTo>
                  <a:pt x="2566988" y="4131945"/>
                  <a:pt x="2564130" y="4175760"/>
                  <a:pt x="2545080" y="4215765"/>
                </a:cubicBezTo>
                <a:cubicBezTo>
                  <a:pt x="2526030" y="4254818"/>
                  <a:pt x="2492693" y="4285298"/>
                  <a:pt x="2450783" y="4299585"/>
                </a:cubicBezTo>
                <a:lnTo>
                  <a:pt x="61913" y="5125403"/>
                </a:lnTo>
                <a:cubicBezTo>
                  <a:pt x="41910" y="5132070"/>
                  <a:pt x="21908" y="5134928"/>
                  <a:pt x="953" y="5133975"/>
                </a:cubicBezTo>
                <a:lnTo>
                  <a:pt x="953" y="5153025"/>
                </a:lnTo>
                <a:cubicBezTo>
                  <a:pt x="2858" y="5153025"/>
                  <a:pt x="5715" y="5153025"/>
                  <a:pt x="7620" y="5153025"/>
                </a:cubicBezTo>
                <a:cubicBezTo>
                  <a:pt x="28575" y="5153978"/>
                  <a:pt x="48578" y="5150168"/>
                  <a:pt x="67628" y="5143500"/>
                </a:cubicBezTo>
                <a:close/>
                <a:moveTo>
                  <a:pt x="280035" y="5755958"/>
                </a:moveTo>
                <a:lnTo>
                  <a:pt x="2669858" y="4928235"/>
                </a:lnTo>
                <a:cubicBezTo>
                  <a:pt x="2879408" y="4855845"/>
                  <a:pt x="3048953" y="4705350"/>
                  <a:pt x="3146108" y="4505325"/>
                </a:cubicBezTo>
                <a:cubicBezTo>
                  <a:pt x="3243263" y="4305300"/>
                  <a:pt x="3256598" y="4080510"/>
                  <a:pt x="3184208" y="3870008"/>
                </a:cubicBezTo>
                <a:lnTo>
                  <a:pt x="2262188" y="1205865"/>
                </a:lnTo>
                <a:cubicBezTo>
                  <a:pt x="2145030" y="872490"/>
                  <a:pt x="1829753" y="647700"/>
                  <a:pt x="1475423" y="647700"/>
                </a:cubicBezTo>
                <a:cubicBezTo>
                  <a:pt x="1383030" y="647700"/>
                  <a:pt x="1291590" y="662940"/>
                  <a:pt x="1203960" y="693420"/>
                </a:cubicBezTo>
                <a:lnTo>
                  <a:pt x="953" y="1109663"/>
                </a:lnTo>
                <a:lnTo>
                  <a:pt x="953" y="1129665"/>
                </a:lnTo>
                <a:lnTo>
                  <a:pt x="1209675" y="711518"/>
                </a:lnTo>
                <a:cubicBezTo>
                  <a:pt x="1295400" y="681990"/>
                  <a:pt x="1384935" y="666750"/>
                  <a:pt x="1475423" y="666750"/>
                </a:cubicBezTo>
                <a:cubicBezTo>
                  <a:pt x="1821180" y="666750"/>
                  <a:pt x="2129790" y="886778"/>
                  <a:pt x="2243138" y="1213485"/>
                </a:cubicBezTo>
                <a:lnTo>
                  <a:pt x="3165158" y="3877628"/>
                </a:lnTo>
                <a:cubicBezTo>
                  <a:pt x="3236595" y="4082415"/>
                  <a:pt x="3223260" y="4302443"/>
                  <a:pt x="3128010" y="4497705"/>
                </a:cubicBezTo>
                <a:cubicBezTo>
                  <a:pt x="3032760" y="4692968"/>
                  <a:pt x="2867978" y="4839653"/>
                  <a:pt x="2663190" y="4911090"/>
                </a:cubicBezTo>
                <a:lnTo>
                  <a:pt x="273368" y="5737860"/>
                </a:lnTo>
                <a:cubicBezTo>
                  <a:pt x="187643" y="5767388"/>
                  <a:pt x="98108" y="5782628"/>
                  <a:pt x="7620" y="5782628"/>
                </a:cubicBezTo>
                <a:cubicBezTo>
                  <a:pt x="4763" y="5782628"/>
                  <a:pt x="2858" y="5782628"/>
                  <a:pt x="0" y="5782628"/>
                </a:cubicBezTo>
                <a:lnTo>
                  <a:pt x="0" y="5801678"/>
                </a:lnTo>
                <a:cubicBezTo>
                  <a:pt x="2858" y="5801678"/>
                  <a:pt x="4763" y="5801678"/>
                  <a:pt x="7620" y="5801678"/>
                </a:cubicBezTo>
                <a:cubicBezTo>
                  <a:pt x="100965" y="5801678"/>
                  <a:pt x="192405" y="5786438"/>
                  <a:pt x="280035" y="5755958"/>
                </a:cubicBezTo>
                <a:close/>
                <a:moveTo>
                  <a:pt x="8573" y="5369243"/>
                </a:moveTo>
                <a:cubicBezTo>
                  <a:pt x="53340" y="5369243"/>
                  <a:pt x="97155" y="5361623"/>
                  <a:pt x="139065" y="5347335"/>
                </a:cubicBezTo>
                <a:lnTo>
                  <a:pt x="2528888" y="4519613"/>
                </a:lnTo>
                <a:cubicBezTo>
                  <a:pt x="2629853" y="4484370"/>
                  <a:pt x="2710815" y="4412933"/>
                  <a:pt x="2757488" y="4316730"/>
                </a:cubicBezTo>
                <a:cubicBezTo>
                  <a:pt x="2804160" y="4220528"/>
                  <a:pt x="2810828" y="4111943"/>
                  <a:pt x="2775585" y="4011930"/>
                </a:cubicBezTo>
                <a:lnTo>
                  <a:pt x="1853565" y="1347788"/>
                </a:lnTo>
                <a:cubicBezTo>
                  <a:pt x="1798320" y="1186815"/>
                  <a:pt x="1645920" y="1079183"/>
                  <a:pt x="1476375" y="1079183"/>
                </a:cubicBezTo>
                <a:cubicBezTo>
                  <a:pt x="1431608" y="1079183"/>
                  <a:pt x="1387793" y="1086803"/>
                  <a:pt x="1345883" y="1101090"/>
                </a:cubicBezTo>
                <a:lnTo>
                  <a:pt x="953" y="1566863"/>
                </a:lnTo>
                <a:lnTo>
                  <a:pt x="953" y="1586865"/>
                </a:lnTo>
                <a:lnTo>
                  <a:pt x="1351598" y="1119188"/>
                </a:lnTo>
                <a:cubicBezTo>
                  <a:pt x="1391603" y="1104900"/>
                  <a:pt x="1433513" y="1098233"/>
                  <a:pt x="1476375" y="1098233"/>
                </a:cubicBezTo>
                <a:cubicBezTo>
                  <a:pt x="1638300" y="1098233"/>
                  <a:pt x="1783080" y="1201103"/>
                  <a:pt x="1835468" y="1354455"/>
                </a:cubicBezTo>
                <a:lnTo>
                  <a:pt x="2757488" y="4018598"/>
                </a:lnTo>
                <a:cubicBezTo>
                  <a:pt x="2790825" y="4114800"/>
                  <a:pt x="2784158" y="4217670"/>
                  <a:pt x="2740343" y="4309110"/>
                </a:cubicBezTo>
                <a:cubicBezTo>
                  <a:pt x="2695575" y="4400550"/>
                  <a:pt x="2618423" y="4469130"/>
                  <a:pt x="2523173" y="4502468"/>
                </a:cubicBezTo>
                <a:lnTo>
                  <a:pt x="132398" y="5329238"/>
                </a:lnTo>
                <a:cubicBezTo>
                  <a:pt x="92393" y="5343525"/>
                  <a:pt x="50483" y="5350193"/>
                  <a:pt x="7620" y="5350193"/>
                </a:cubicBezTo>
                <a:cubicBezTo>
                  <a:pt x="4763" y="5350193"/>
                  <a:pt x="2858" y="5350193"/>
                  <a:pt x="0" y="5350193"/>
                </a:cubicBezTo>
                <a:lnTo>
                  <a:pt x="0" y="5369243"/>
                </a:lnTo>
                <a:cubicBezTo>
                  <a:pt x="3810" y="5369243"/>
                  <a:pt x="5715" y="5369243"/>
                  <a:pt x="8573" y="5369243"/>
                </a:cubicBezTo>
                <a:lnTo>
                  <a:pt x="8573" y="5369243"/>
                </a:lnTo>
                <a:close/>
                <a:moveTo>
                  <a:pt x="350520" y="5959793"/>
                </a:moveTo>
                <a:lnTo>
                  <a:pt x="2740343" y="5132070"/>
                </a:lnTo>
                <a:cubicBezTo>
                  <a:pt x="3005138" y="5040630"/>
                  <a:pt x="3217545" y="4851083"/>
                  <a:pt x="3339465" y="4599623"/>
                </a:cubicBezTo>
                <a:cubicBezTo>
                  <a:pt x="3461385" y="4348163"/>
                  <a:pt x="3478530" y="4064318"/>
                  <a:pt x="3387090" y="3799523"/>
                </a:cubicBezTo>
                <a:lnTo>
                  <a:pt x="2465070" y="1135380"/>
                </a:lnTo>
                <a:cubicBezTo>
                  <a:pt x="2319338" y="714375"/>
                  <a:pt x="1921193" y="430530"/>
                  <a:pt x="1475423" y="430530"/>
                </a:cubicBezTo>
                <a:cubicBezTo>
                  <a:pt x="1358265" y="430530"/>
                  <a:pt x="1243013" y="449580"/>
                  <a:pt x="1132523" y="488633"/>
                </a:cubicBezTo>
                <a:lnTo>
                  <a:pt x="953" y="881063"/>
                </a:lnTo>
                <a:lnTo>
                  <a:pt x="953" y="901065"/>
                </a:lnTo>
                <a:lnTo>
                  <a:pt x="1139190" y="506730"/>
                </a:lnTo>
                <a:cubicBezTo>
                  <a:pt x="1247775" y="469583"/>
                  <a:pt x="1361123" y="450533"/>
                  <a:pt x="1475423" y="450533"/>
                </a:cubicBezTo>
                <a:cubicBezTo>
                  <a:pt x="1913573" y="450533"/>
                  <a:pt x="2304098" y="728663"/>
                  <a:pt x="2446973" y="1142048"/>
                </a:cubicBezTo>
                <a:lnTo>
                  <a:pt x="3368993" y="3806190"/>
                </a:lnTo>
                <a:cubicBezTo>
                  <a:pt x="3458528" y="4065270"/>
                  <a:pt x="3442335" y="4344353"/>
                  <a:pt x="3322320" y="4591050"/>
                </a:cubicBezTo>
                <a:cubicBezTo>
                  <a:pt x="3202305" y="4838700"/>
                  <a:pt x="2993708" y="5024438"/>
                  <a:pt x="2733675" y="5113973"/>
                </a:cubicBezTo>
                <a:lnTo>
                  <a:pt x="344805" y="5941695"/>
                </a:lnTo>
                <a:cubicBezTo>
                  <a:pt x="236220" y="5978843"/>
                  <a:pt x="122873" y="5997893"/>
                  <a:pt x="8573" y="5997893"/>
                </a:cubicBezTo>
                <a:cubicBezTo>
                  <a:pt x="5715" y="5997893"/>
                  <a:pt x="3810" y="5997893"/>
                  <a:pt x="953" y="5997893"/>
                </a:cubicBezTo>
                <a:lnTo>
                  <a:pt x="953" y="6016943"/>
                </a:lnTo>
                <a:cubicBezTo>
                  <a:pt x="3810" y="6016943"/>
                  <a:pt x="5715" y="6016943"/>
                  <a:pt x="8573" y="6016943"/>
                </a:cubicBezTo>
                <a:cubicBezTo>
                  <a:pt x="124778" y="6017895"/>
                  <a:pt x="240030" y="5997893"/>
                  <a:pt x="350520" y="5959793"/>
                </a:cubicBezTo>
                <a:close/>
                <a:moveTo>
                  <a:pt x="3795713" y="3659505"/>
                </a:moveTo>
                <a:lnTo>
                  <a:pt x="2873693" y="995363"/>
                </a:lnTo>
                <a:cubicBezTo>
                  <a:pt x="2667000" y="400050"/>
                  <a:pt x="2105978" y="0"/>
                  <a:pt x="1475423" y="0"/>
                </a:cubicBezTo>
                <a:cubicBezTo>
                  <a:pt x="1310640" y="0"/>
                  <a:pt x="1147763" y="27623"/>
                  <a:pt x="991553" y="80963"/>
                </a:cubicBezTo>
                <a:lnTo>
                  <a:pt x="953" y="424815"/>
                </a:lnTo>
                <a:lnTo>
                  <a:pt x="953" y="444818"/>
                </a:lnTo>
                <a:lnTo>
                  <a:pt x="998220" y="100013"/>
                </a:lnTo>
                <a:cubicBezTo>
                  <a:pt x="1152525" y="46673"/>
                  <a:pt x="1312545" y="20003"/>
                  <a:pt x="1475423" y="20003"/>
                </a:cubicBezTo>
                <a:cubicBezTo>
                  <a:pt x="2097405" y="20003"/>
                  <a:pt x="2651760" y="415290"/>
                  <a:pt x="2855595" y="1002030"/>
                </a:cubicBezTo>
                <a:lnTo>
                  <a:pt x="3777615" y="3666173"/>
                </a:lnTo>
                <a:cubicBezTo>
                  <a:pt x="3905250" y="4034790"/>
                  <a:pt x="3881438" y="4430078"/>
                  <a:pt x="3711893" y="4781550"/>
                </a:cubicBezTo>
                <a:cubicBezTo>
                  <a:pt x="3541395" y="5133023"/>
                  <a:pt x="3244215" y="5396865"/>
                  <a:pt x="2875598" y="5524500"/>
                </a:cubicBezTo>
                <a:lnTo>
                  <a:pt x="485775" y="6350318"/>
                </a:lnTo>
                <a:cubicBezTo>
                  <a:pt x="331470" y="6403658"/>
                  <a:pt x="171450" y="6430328"/>
                  <a:pt x="8573" y="6430328"/>
                </a:cubicBezTo>
                <a:cubicBezTo>
                  <a:pt x="5715" y="6430328"/>
                  <a:pt x="3810" y="6430328"/>
                  <a:pt x="953" y="6430328"/>
                </a:cubicBezTo>
                <a:lnTo>
                  <a:pt x="953" y="6449378"/>
                </a:lnTo>
                <a:cubicBezTo>
                  <a:pt x="3810" y="6449378"/>
                  <a:pt x="5715" y="6449378"/>
                  <a:pt x="8573" y="6449378"/>
                </a:cubicBezTo>
                <a:cubicBezTo>
                  <a:pt x="173355" y="6449378"/>
                  <a:pt x="336233" y="6421755"/>
                  <a:pt x="492443" y="6368415"/>
                </a:cubicBezTo>
                <a:lnTo>
                  <a:pt x="2882265" y="5540693"/>
                </a:lnTo>
                <a:cubicBezTo>
                  <a:pt x="3255645" y="5411153"/>
                  <a:pt x="3556635" y="5144453"/>
                  <a:pt x="3729038" y="4788218"/>
                </a:cubicBezTo>
                <a:cubicBezTo>
                  <a:pt x="3900488" y="4432935"/>
                  <a:pt x="3924300" y="4031933"/>
                  <a:pt x="3795713" y="3659505"/>
                </a:cubicBezTo>
                <a:close/>
                <a:moveTo>
                  <a:pt x="421005" y="6163628"/>
                </a:moveTo>
                <a:lnTo>
                  <a:pt x="2810828" y="5336858"/>
                </a:lnTo>
                <a:cubicBezTo>
                  <a:pt x="3129915" y="5226368"/>
                  <a:pt x="3386138" y="4998720"/>
                  <a:pt x="3533775" y="4694873"/>
                </a:cubicBezTo>
                <a:cubicBezTo>
                  <a:pt x="3681413" y="4391025"/>
                  <a:pt x="3701415" y="4049078"/>
                  <a:pt x="3590925" y="3729990"/>
                </a:cubicBezTo>
                <a:lnTo>
                  <a:pt x="2668905" y="1065848"/>
                </a:lnTo>
                <a:cubicBezTo>
                  <a:pt x="2492693" y="557213"/>
                  <a:pt x="2013585" y="216218"/>
                  <a:pt x="1475423" y="216218"/>
                </a:cubicBezTo>
                <a:cubicBezTo>
                  <a:pt x="1334453" y="216218"/>
                  <a:pt x="1195388" y="240030"/>
                  <a:pt x="1062038" y="285750"/>
                </a:cubicBezTo>
                <a:lnTo>
                  <a:pt x="953" y="653415"/>
                </a:lnTo>
                <a:lnTo>
                  <a:pt x="953" y="673418"/>
                </a:lnTo>
                <a:lnTo>
                  <a:pt x="1068705" y="303848"/>
                </a:lnTo>
                <a:cubicBezTo>
                  <a:pt x="1200150" y="258128"/>
                  <a:pt x="1337310" y="235268"/>
                  <a:pt x="1475423" y="235268"/>
                </a:cubicBezTo>
                <a:cubicBezTo>
                  <a:pt x="2005013" y="235268"/>
                  <a:pt x="2477453" y="571500"/>
                  <a:pt x="2650808" y="1072515"/>
                </a:cubicBezTo>
                <a:lnTo>
                  <a:pt x="3572828" y="3736658"/>
                </a:lnTo>
                <a:cubicBezTo>
                  <a:pt x="3681413" y="4050030"/>
                  <a:pt x="3661410" y="4388168"/>
                  <a:pt x="3516630" y="4686300"/>
                </a:cubicBezTo>
                <a:cubicBezTo>
                  <a:pt x="3371850" y="4985385"/>
                  <a:pt x="3118485" y="5210175"/>
                  <a:pt x="2804160" y="5318760"/>
                </a:cubicBezTo>
                <a:lnTo>
                  <a:pt x="415290" y="6146483"/>
                </a:lnTo>
                <a:cubicBezTo>
                  <a:pt x="283845" y="6192203"/>
                  <a:pt x="146685" y="6215063"/>
                  <a:pt x="8573" y="6215063"/>
                </a:cubicBezTo>
                <a:cubicBezTo>
                  <a:pt x="5715" y="6215063"/>
                  <a:pt x="3810" y="6215063"/>
                  <a:pt x="953" y="6215063"/>
                </a:cubicBezTo>
                <a:lnTo>
                  <a:pt x="953" y="6234113"/>
                </a:lnTo>
                <a:cubicBezTo>
                  <a:pt x="3810" y="6234113"/>
                  <a:pt x="5715" y="6234113"/>
                  <a:pt x="8573" y="6234113"/>
                </a:cubicBezTo>
                <a:cubicBezTo>
                  <a:pt x="148590" y="6233160"/>
                  <a:pt x="287655" y="6210300"/>
                  <a:pt x="421005" y="6163628"/>
                </a:cubicBezTo>
                <a:close/>
              </a:path>
            </a:pathLst>
          </a:custGeom>
          <a:solidFill>
            <a:srgbClr val="FFFFFF">
              <a:alpha val="13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6" name="Donut 11">
            <a:extLst>
              <a:ext uri="{FF2B5EF4-FFF2-40B4-BE49-F238E27FC236}">
                <a16:creationId xmlns:a16="http://schemas.microsoft.com/office/drawing/2014/main" id="{787432C7-AE7F-4DC3-87E0-EAFEE9AD0EE2}"/>
              </a:ext>
            </a:extLst>
          </p:cNvPr>
          <p:cNvSpPr/>
          <p:nvPr/>
        </p:nvSpPr>
        <p:spPr>
          <a:xfrm>
            <a:off x="7377346" y="696610"/>
            <a:ext cx="116115" cy="116115"/>
          </a:xfrm>
          <a:prstGeom prst="donut">
            <a:avLst>
              <a:gd name="adj" fmla="val 208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2CAEC-1541-08F4-1A9E-97DFDBC72777}"/>
              </a:ext>
            </a:extLst>
          </p:cNvPr>
          <p:cNvSpPr txBox="1"/>
          <p:nvPr/>
        </p:nvSpPr>
        <p:spPr>
          <a:xfrm>
            <a:off x="6449855" y="5368916"/>
            <a:ext cx="5566495" cy="82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900" dirty="0">
                <a:solidFill>
                  <a:schemeClr val="bg1"/>
                </a:solidFill>
                <a:latin typeface="Montserrat" panose="00000500000000000000" pitchFamily="2" charset="0"/>
                <a:ea typeface="Inter" panose="020B0502030000000004" pitchFamily="34" charset="0"/>
                <a:cs typeface="Open Sans" panose="020B0606030504020204" pitchFamily="34" charset="0"/>
              </a:rPr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F4FA0-73CC-1F86-46E5-31F4EC111BF8}"/>
              </a:ext>
            </a:extLst>
          </p:cNvPr>
          <p:cNvSpPr txBox="1"/>
          <p:nvPr/>
        </p:nvSpPr>
        <p:spPr>
          <a:xfrm>
            <a:off x="1695451" y="1933171"/>
            <a:ext cx="8801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Montserrat" panose="00000500000000000000" pitchFamily="2" charset="0"/>
                <a:ea typeface="Inter" panose="02000503000000020004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7" name="Donut 11">
            <a:extLst>
              <a:ext uri="{FF2B5EF4-FFF2-40B4-BE49-F238E27FC236}">
                <a16:creationId xmlns:a16="http://schemas.microsoft.com/office/drawing/2014/main" id="{21CBD1B3-781F-70BB-B60D-8C74DC1A9876}"/>
              </a:ext>
            </a:extLst>
          </p:cNvPr>
          <p:cNvSpPr/>
          <p:nvPr/>
        </p:nvSpPr>
        <p:spPr>
          <a:xfrm>
            <a:off x="11357493" y="3541763"/>
            <a:ext cx="232229" cy="232229"/>
          </a:xfrm>
          <a:prstGeom prst="donut">
            <a:avLst>
              <a:gd name="adj" fmla="val 208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onut 11">
            <a:extLst>
              <a:ext uri="{FF2B5EF4-FFF2-40B4-BE49-F238E27FC236}">
                <a16:creationId xmlns:a16="http://schemas.microsoft.com/office/drawing/2014/main" id="{5B1C5235-BD4F-4732-C338-9B3FD16685AC}"/>
              </a:ext>
            </a:extLst>
          </p:cNvPr>
          <p:cNvSpPr/>
          <p:nvPr/>
        </p:nvSpPr>
        <p:spPr>
          <a:xfrm>
            <a:off x="1481618" y="4740139"/>
            <a:ext cx="232229" cy="232229"/>
          </a:xfrm>
          <a:prstGeom prst="donut">
            <a:avLst>
              <a:gd name="adj" fmla="val 208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2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C161EE-0447-47ED-8120-1BF5FF7165E2}"/>
              </a:ext>
            </a:extLst>
          </p:cNvPr>
          <p:cNvSpPr/>
          <p:nvPr/>
        </p:nvSpPr>
        <p:spPr>
          <a:xfrm>
            <a:off x="11146564" y="2908300"/>
            <a:ext cx="1045436" cy="3949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47958870-69CE-4525-8E66-AF60BEC0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2793" y="3429000"/>
            <a:ext cx="2102822" cy="2263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BF091C-67E8-4DF8-AE25-9D3B5FA1A685}"/>
              </a:ext>
            </a:extLst>
          </p:cNvPr>
          <p:cNvSpPr txBox="1"/>
          <p:nvPr/>
        </p:nvSpPr>
        <p:spPr>
          <a:xfrm>
            <a:off x="404669" y="208712"/>
            <a:ext cx="54352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Presentation Outline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B8A5D2-9354-8C7C-AF38-4422DBB0B68A}"/>
              </a:ext>
            </a:extLst>
          </p:cNvPr>
          <p:cNvGrpSpPr/>
          <p:nvPr/>
        </p:nvGrpSpPr>
        <p:grpSpPr>
          <a:xfrm>
            <a:off x="563282" y="960138"/>
            <a:ext cx="5276687" cy="5169768"/>
            <a:chOff x="421806" y="2234347"/>
            <a:chExt cx="4927787" cy="538451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1EE97EE-6AAA-877A-C28D-051218A54114}"/>
                </a:ext>
              </a:extLst>
            </p:cNvPr>
            <p:cNvSpPr/>
            <p:nvPr/>
          </p:nvSpPr>
          <p:spPr>
            <a:xfrm>
              <a:off x="464274" y="2234347"/>
              <a:ext cx="576166" cy="576166"/>
            </a:xfrm>
            <a:custGeom>
              <a:avLst/>
              <a:gdLst>
                <a:gd name="connsiteX0" fmla="*/ 356095 w 712189"/>
                <a:gd name="connsiteY0" fmla="*/ 712190 h 712189"/>
                <a:gd name="connsiteX1" fmla="*/ 712190 w 712189"/>
                <a:gd name="connsiteY1" fmla="*/ 356095 h 712189"/>
                <a:gd name="connsiteX2" fmla="*/ 356095 w 712189"/>
                <a:gd name="connsiteY2" fmla="*/ 0 h 712189"/>
                <a:gd name="connsiteX3" fmla="*/ 0 w 712189"/>
                <a:gd name="connsiteY3" fmla="*/ 356095 h 712189"/>
                <a:gd name="connsiteX4" fmla="*/ 356095 w 712189"/>
                <a:gd name="connsiteY4" fmla="*/ 712190 h 712189"/>
                <a:gd name="connsiteX5" fmla="*/ 356095 w 712189"/>
                <a:gd name="connsiteY5" fmla="*/ 20824 h 712189"/>
                <a:gd name="connsiteX6" fmla="*/ 691366 w 712189"/>
                <a:gd name="connsiteY6" fmla="*/ 356095 h 712189"/>
                <a:gd name="connsiteX7" fmla="*/ 356095 w 712189"/>
                <a:gd name="connsiteY7" fmla="*/ 691366 h 712189"/>
                <a:gd name="connsiteX8" fmla="*/ 20824 w 712189"/>
                <a:gd name="connsiteY8" fmla="*/ 356095 h 712189"/>
                <a:gd name="connsiteX9" fmla="*/ 356095 w 712189"/>
                <a:gd name="connsiteY9" fmla="*/ 20824 h 71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2189" h="712189">
                  <a:moveTo>
                    <a:pt x="356095" y="712190"/>
                  </a:moveTo>
                  <a:cubicBezTo>
                    <a:pt x="551843" y="712190"/>
                    <a:pt x="712190" y="551843"/>
                    <a:pt x="712190" y="356095"/>
                  </a:cubicBezTo>
                  <a:cubicBezTo>
                    <a:pt x="712190" y="160347"/>
                    <a:pt x="551843" y="0"/>
                    <a:pt x="356095" y="0"/>
                  </a:cubicBezTo>
                  <a:cubicBezTo>
                    <a:pt x="160347" y="0"/>
                    <a:pt x="0" y="160347"/>
                    <a:pt x="0" y="356095"/>
                  </a:cubicBezTo>
                  <a:cubicBezTo>
                    <a:pt x="0" y="551843"/>
                    <a:pt x="160347" y="712190"/>
                    <a:pt x="356095" y="712190"/>
                  </a:cubicBezTo>
                  <a:close/>
                  <a:moveTo>
                    <a:pt x="356095" y="20824"/>
                  </a:moveTo>
                  <a:cubicBezTo>
                    <a:pt x="541431" y="20824"/>
                    <a:pt x="691366" y="170759"/>
                    <a:pt x="691366" y="356095"/>
                  </a:cubicBezTo>
                  <a:cubicBezTo>
                    <a:pt x="691366" y="541431"/>
                    <a:pt x="541431" y="691366"/>
                    <a:pt x="356095" y="691366"/>
                  </a:cubicBezTo>
                  <a:cubicBezTo>
                    <a:pt x="170759" y="691366"/>
                    <a:pt x="20824" y="541431"/>
                    <a:pt x="20824" y="356095"/>
                  </a:cubicBezTo>
                  <a:cubicBezTo>
                    <a:pt x="20824" y="170759"/>
                    <a:pt x="170759" y="20824"/>
                    <a:pt x="356095" y="20824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854661-3C79-DE05-A0B6-23A26D09C657}"/>
                </a:ext>
              </a:extLst>
            </p:cNvPr>
            <p:cNvSpPr txBox="1"/>
            <p:nvPr/>
          </p:nvSpPr>
          <p:spPr>
            <a:xfrm>
              <a:off x="1047636" y="2383932"/>
              <a:ext cx="4301957" cy="352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Overview and Business Understanding 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B044D8-7988-36D3-199E-0CBD88C66A80}"/>
                </a:ext>
              </a:extLst>
            </p:cNvPr>
            <p:cNvSpPr/>
            <p:nvPr/>
          </p:nvSpPr>
          <p:spPr>
            <a:xfrm>
              <a:off x="464274" y="3325099"/>
              <a:ext cx="576166" cy="576166"/>
            </a:xfrm>
            <a:custGeom>
              <a:avLst/>
              <a:gdLst>
                <a:gd name="connsiteX0" fmla="*/ 356095 w 712189"/>
                <a:gd name="connsiteY0" fmla="*/ 712190 h 712189"/>
                <a:gd name="connsiteX1" fmla="*/ 712190 w 712189"/>
                <a:gd name="connsiteY1" fmla="*/ 356095 h 712189"/>
                <a:gd name="connsiteX2" fmla="*/ 356095 w 712189"/>
                <a:gd name="connsiteY2" fmla="*/ 0 h 712189"/>
                <a:gd name="connsiteX3" fmla="*/ 0 w 712189"/>
                <a:gd name="connsiteY3" fmla="*/ 356095 h 712189"/>
                <a:gd name="connsiteX4" fmla="*/ 356095 w 712189"/>
                <a:gd name="connsiteY4" fmla="*/ 712190 h 712189"/>
                <a:gd name="connsiteX5" fmla="*/ 356095 w 712189"/>
                <a:gd name="connsiteY5" fmla="*/ 20824 h 712189"/>
                <a:gd name="connsiteX6" fmla="*/ 691366 w 712189"/>
                <a:gd name="connsiteY6" fmla="*/ 356095 h 712189"/>
                <a:gd name="connsiteX7" fmla="*/ 356095 w 712189"/>
                <a:gd name="connsiteY7" fmla="*/ 691366 h 712189"/>
                <a:gd name="connsiteX8" fmla="*/ 20824 w 712189"/>
                <a:gd name="connsiteY8" fmla="*/ 356095 h 712189"/>
                <a:gd name="connsiteX9" fmla="*/ 356095 w 712189"/>
                <a:gd name="connsiteY9" fmla="*/ 20824 h 71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2189" h="712189">
                  <a:moveTo>
                    <a:pt x="356095" y="712190"/>
                  </a:moveTo>
                  <a:cubicBezTo>
                    <a:pt x="551843" y="712190"/>
                    <a:pt x="712190" y="551843"/>
                    <a:pt x="712190" y="356095"/>
                  </a:cubicBezTo>
                  <a:cubicBezTo>
                    <a:pt x="712190" y="160347"/>
                    <a:pt x="551843" y="0"/>
                    <a:pt x="356095" y="0"/>
                  </a:cubicBezTo>
                  <a:cubicBezTo>
                    <a:pt x="160347" y="0"/>
                    <a:pt x="0" y="160347"/>
                    <a:pt x="0" y="356095"/>
                  </a:cubicBezTo>
                  <a:cubicBezTo>
                    <a:pt x="0" y="551843"/>
                    <a:pt x="160347" y="712190"/>
                    <a:pt x="356095" y="712190"/>
                  </a:cubicBezTo>
                  <a:close/>
                  <a:moveTo>
                    <a:pt x="356095" y="20824"/>
                  </a:moveTo>
                  <a:cubicBezTo>
                    <a:pt x="541431" y="20824"/>
                    <a:pt x="691366" y="170759"/>
                    <a:pt x="691366" y="356095"/>
                  </a:cubicBezTo>
                  <a:cubicBezTo>
                    <a:pt x="691366" y="541431"/>
                    <a:pt x="541431" y="691366"/>
                    <a:pt x="356095" y="691366"/>
                  </a:cubicBezTo>
                  <a:cubicBezTo>
                    <a:pt x="170759" y="691366"/>
                    <a:pt x="20824" y="541431"/>
                    <a:pt x="20824" y="356095"/>
                  </a:cubicBezTo>
                  <a:cubicBezTo>
                    <a:pt x="20824" y="170759"/>
                    <a:pt x="170759" y="20824"/>
                    <a:pt x="356095" y="20824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A2A9FD-AE6F-DB2F-3B87-43CD99A9F592}"/>
                </a:ext>
              </a:extLst>
            </p:cNvPr>
            <p:cNvSpPr txBox="1"/>
            <p:nvPr/>
          </p:nvSpPr>
          <p:spPr>
            <a:xfrm>
              <a:off x="1035443" y="3382350"/>
              <a:ext cx="3915643" cy="352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Objectives of the Data analysis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8D02C24-94CC-CCE7-FA97-62F759C93B2C}"/>
                </a:ext>
              </a:extLst>
            </p:cNvPr>
            <p:cNvSpPr/>
            <p:nvPr/>
          </p:nvSpPr>
          <p:spPr>
            <a:xfrm>
              <a:off x="464274" y="4329689"/>
              <a:ext cx="576166" cy="576166"/>
            </a:xfrm>
            <a:custGeom>
              <a:avLst/>
              <a:gdLst>
                <a:gd name="connsiteX0" fmla="*/ 356095 w 712189"/>
                <a:gd name="connsiteY0" fmla="*/ 712190 h 712189"/>
                <a:gd name="connsiteX1" fmla="*/ 712190 w 712189"/>
                <a:gd name="connsiteY1" fmla="*/ 356095 h 712189"/>
                <a:gd name="connsiteX2" fmla="*/ 356095 w 712189"/>
                <a:gd name="connsiteY2" fmla="*/ 0 h 712189"/>
                <a:gd name="connsiteX3" fmla="*/ 0 w 712189"/>
                <a:gd name="connsiteY3" fmla="*/ 356095 h 712189"/>
                <a:gd name="connsiteX4" fmla="*/ 356095 w 712189"/>
                <a:gd name="connsiteY4" fmla="*/ 712190 h 712189"/>
                <a:gd name="connsiteX5" fmla="*/ 356095 w 712189"/>
                <a:gd name="connsiteY5" fmla="*/ 20824 h 712189"/>
                <a:gd name="connsiteX6" fmla="*/ 691366 w 712189"/>
                <a:gd name="connsiteY6" fmla="*/ 356095 h 712189"/>
                <a:gd name="connsiteX7" fmla="*/ 356095 w 712189"/>
                <a:gd name="connsiteY7" fmla="*/ 691366 h 712189"/>
                <a:gd name="connsiteX8" fmla="*/ 20824 w 712189"/>
                <a:gd name="connsiteY8" fmla="*/ 356095 h 712189"/>
                <a:gd name="connsiteX9" fmla="*/ 356095 w 712189"/>
                <a:gd name="connsiteY9" fmla="*/ 20824 h 71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2189" h="712189">
                  <a:moveTo>
                    <a:pt x="356095" y="712190"/>
                  </a:moveTo>
                  <a:cubicBezTo>
                    <a:pt x="551843" y="712190"/>
                    <a:pt x="712190" y="551843"/>
                    <a:pt x="712190" y="356095"/>
                  </a:cubicBezTo>
                  <a:cubicBezTo>
                    <a:pt x="712190" y="160347"/>
                    <a:pt x="551843" y="0"/>
                    <a:pt x="356095" y="0"/>
                  </a:cubicBezTo>
                  <a:cubicBezTo>
                    <a:pt x="160347" y="0"/>
                    <a:pt x="0" y="160347"/>
                    <a:pt x="0" y="356095"/>
                  </a:cubicBezTo>
                  <a:cubicBezTo>
                    <a:pt x="0" y="551843"/>
                    <a:pt x="160347" y="712190"/>
                    <a:pt x="356095" y="712190"/>
                  </a:cubicBezTo>
                  <a:close/>
                  <a:moveTo>
                    <a:pt x="356095" y="20824"/>
                  </a:moveTo>
                  <a:cubicBezTo>
                    <a:pt x="541431" y="20824"/>
                    <a:pt x="691366" y="170759"/>
                    <a:pt x="691366" y="356095"/>
                  </a:cubicBezTo>
                  <a:cubicBezTo>
                    <a:pt x="691366" y="541431"/>
                    <a:pt x="541431" y="691366"/>
                    <a:pt x="356095" y="691366"/>
                  </a:cubicBezTo>
                  <a:cubicBezTo>
                    <a:pt x="170759" y="691366"/>
                    <a:pt x="20824" y="541431"/>
                    <a:pt x="20824" y="356095"/>
                  </a:cubicBezTo>
                  <a:cubicBezTo>
                    <a:pt x="20824" y="170759"/>
                    <a:pt x="170759" y="20824"/>
                    <a:pt x="356095" y="20824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8E61CA-0A23-78E3-FC7A-0F4A28B067EB}"/>
                </a:ext>
              </a:extLst>
            </p:cNvPr>
            <p:cNvSpPr txBox="1"/>
            <p:nvPr/>
          </p:nvSpPr>
          <p:spPr>
            <a:xfrm>
              <a:off x="1035444" y="4386940"/>
              <a:ext cx="3915642" cy="352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Data Understanding and Cleaning. 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BBFBBF3-1032-184A-7571-6DDC1D82055F}"/>
                </a:ext>
              </a:extLst>
            </p:cNvPr>
            <p:cNvSpPr/>
            <p:nvPr/>
          </p:nvSpPr>
          <p:spPr>
            <a:xfrm>
              <a:off x="459278" y="5263210"/>
              <a:ext cx="576166" cy="576166"/>
            </a:xfrm>
            <a:custGeom>
              <a:avLst/>
              <a:gdLst>
                <a:gd name="connsiteX0" fmla="*/ 356095 w 712189"/>
                <a:gd name="connsiteY0" fmla="*/ 712190 h 712189"/>
                <a:gd name="connsiteX1" fmla="*/ 712190 w 712189"/>
                <a:gd name="connsiteY1" fmla="*/ 356095 h 712189"/>
                <a:gd name="connsiteX2" fmla="*/ 356095 w 712189"/>
                <a:gd name="connsiteY2" fmla="*/ 0 h 712189"/>
                <a:gd name="connsiteX3" fmla="*/ 0 w 712189"/>
                <a:gd name="connsiteY3" fmla="*/ 356095 h 712189"/>
                <a:gd name="connsiteX4" fmla="*/ 356095 w 712189"/>
                <a:gd name="connsiteY4" fmla="*/ 712190 h 712189"/>
                <a:gd name="connsiteX5" fmla="*/ 356095 w 712189"/>
                <a:gd name="connsiteY5" fmla="*/ 20824 h 712189"/>
                <a:gd name="connsiteX6" fmla="*/ 691366 w 712189"/>
                <a:gd name="connsiteY6" fmla="*/ 356095 h 712189"/>
                <a:gd name="connsiteX7" fmla="*/ 356095 w 712189"/>
                <a:gd name="connsiteY7" fmla="*/ 691366 h 712189"/>
                <a:gd name="connsiteX8" fmla="*/ 20824 w 712189"/>
                <a:gd name="connsiteY8" fmla="*/ 356095 h 712189"/>
                <a:gd name="connsiteX9" fmla="*/ 356095 w 712189"/>
                <a:gd name="connsiteY9" fmla="*/ 20824 h 71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2189" h="712189">
                  <a:moveTo>
                    <a:pt x="356095" y="712190"/>
                  </a:moveTo>
                  <a:cubicBezTo>
                    <a:pt x="551843" y="712190"/>
                    <a:pt x="712190" y="551843"/>
                    <a:pt x="712190" y="356095"/>
                  </a:cubicBezTo>
                  <a:cubicBezTo>
                    <a:pt x="712190" y="160347"/>
                    <a:pt x="551843" y="0"/>
                    <a:pt x="356095" y="0"/>
                  </a:cubicBezTo>
                  <a:cubicBezTo>
                    <a:pt x="160347" y="0"/>
                    <a:pt x="0" y="160347"/>
                    <a:pt x="0" y="356095"/>
                  </a:cubicBezTo>
                  <a:cubicBezTo>
                    <a:pt x="0" y="551843"/>
                    <a:pt x="160347" y="712190"/>
                    <a:pt x="356095" y="712190"/>
                  </a:cubicBezTo>
                  <a:close/>
                  <a:moveTo>
                    <a:pt x="356095" y="20824"/>
                  </a:moveTo>
                  <a:cubicBezTo>
                    <a:pt x="541431" y="20824"/>
                    <a:pt x="691366" y="170759"/>
                    <a:pt x="691366" y="356095"/>
                  </a:cubicBezTo>
                  <a:cubicBezTo>
                    <a:pt x="691366" y="541431"/>
                    <a:pt x="541431" y="691366"/>
                    <a:pt x="356095" y="691366"/>
                  </a:cubicBezTo>
                  <a:cubicBezTo>
                    <a:pt x="170759" y="691366"/>
                    <a:pt x="20824" y="541431"/>
                    <a:pt x="20824" y="356095"/>
                  </a:cubicBezTo>
                  <a:cubicBezTo>
                    <a:pt x="20824" y="170759"/>
                    <a:pt x="170759" y="20824"/>
                    <a:pt x="356095" y="20824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ADEFA-4DAA-38E3-8ABB-EA47375B432F}"/>
                </a:ext>
              </a:extLst>
            </p:cNvPr>
            <p:cNvSpPr txBox="1"/>
            <p:nvPr/>
          </p:nvSpPr>
          <p:spPr>
            <a:xfrm>
              <a:off x="1035444" y="5448780"/>
              <a:ext cx="2685972" cy="352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Data Analysis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D0DF06-1111-1850-372B-6B5967E0554D}"/>
                </a:ext>
              </a:extLst>
            </p:cNvPr>
            <p:cNvSpPr/>
            <p:nvPr/>
          </p:nvSpPr>
          <p:spPr>
            <a:xfrm>
              <a:off x="459278" y="7042693"/>
              <a:ext cx="576166" cy="576166"/>
            </a:xfrm>
            <a:custGeom>
              <a:avLst/>
              <a:gdLst>
                <a:gd name="connsiteX0" fmla="*/ 356095 w 712189"/>
                <a:gd name="connsiteY0" fmla="*/ 712190 h 712189"/>
                <a:gd name="connsiteX1" fmla="*/ 712190 w 712189"/>
                <a:gd name="connsiteY1" fmla="*/ 356095 h 712189"/>
                <a:gd name="connsiteX2" fmla="*/ 356095 w 712189"/>
                <a:gd name="connsiteY2" fmla="*/ 0 h 712189"/>
                <a:gd name="connsiteX3" fmla="*/ 0 w 712189"/>
                <a:gd name="connsiteY3" fmla="*/ 356095 h 712189"/>
                <a:gd name="connsiteX4" fmla="*/ 356095 w 712189"/>
                <a:gd name="connsiteY4" fmla="*/ 712190 h 712189"/>
                <a:gd name="connsiteX5" fmla="*/ 356095 w 712189"/>
                <a:gd name="connsiteY5" fmla="*/ 20824 h 712189"/>
                <a:gd name="connsiteX6" fmla="*/ 691366 w 712189"/>
                <a:gd name="connsiteY6" fmla="*/ 356095 h 712189"/>
                <a:gd name="connsiteX7" fmla="*/ 356095 w 712189"/>
                <a:gd name="connsiteY7" fmla="*/ 691366 h 712189"/>
                <a:gd name="connsiteX8" fmla="*/ 20824 w 712189"/>
                <a:gd name="connsiteY8" fmla="*/ 356095 h 712189"/>
                <a:gd name="connsiteX9" fmla="*/ 356095 w 712189"/>
                <a:gd name="connsiteY9" fmla="*/ 20824 h 71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2189" h="712189">
                  <a:moveTo>
                    <a:pt x="356095" y="712190"/>
                  </a:moveTo>
                  <a:cubicBezTo>
                    <a:pt x="551843" y="712190"/>
                    <a:pt x="712190" y="551843"/>
                    <a:pt x="712190" y="356095"/>
                  </a:cubicBezTo>
                  <a:cubicBezTo>
                    <a:pt x="712190" y="160347"/>
                    <a:pt x="551843" y="0"/>
                    <a:pt x="356095" y="0"/>
                  </a:cubicBezTo>
                  <a:cubicBezTo>
                    <a:pt x="160347" y="0"/>
                    <a:pt x="0" y="160347"/>
                    <a:pt x="0" y="356095"/>
                  </a:cubicBezTo>
                  <a:cubicBezTo>
                    <a:pt x="0" y="551843"/>
                    <a:pt x="160347" y="712190"/>
                    <a:pt x="356095" y="712190"/>
                  </a:cubicBezTo>
                  <a:close/>
                  <a:moveTo>
                    <a:pt x="356095" y="20824"/>
                  </a:moveTo>
                  <a:cubicBezTo>
                    <a:pt x="541431" y="20824"/>
                    <a:pt x="691366" y="170759"/>
                    <a:pt x="691366" y="356095"/>
                  </a:cubicBezTo>
                  <a:cubicBezTo>
                    <a:pt x="691366" y="541431"/>
                    <a:pt x="541431" y="691366"/>
                    <a:pt x="356095" y="691366"/>
                  </a:cubicBezTo>
                  <a:cubicBezTo>
                    <a:pt x="170759" y="691366"/>
                    <a:pt x="20824" y="541431"/>
                    <a:pt x="20824" y="356095"/>
                  </a:cubicBezTo>
                  <a:cubicBezTo>
                    <a:pt x="20824" y="170759"/>
                    <a:pt x="170759" y="20824"/>
                    <a:pt x="356095" y="20824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BE51C8-FAF9-39E9-E695-A7537FB44979}"/>
                </a:ext>
              </a:extLst>
            </p:cNvPr>
            <p:cNvSpPr txBox="1"/>
            <p:nvPr/>
          </p:nvSpPr>
          <p:spPr>
            <a:xfrm>
              <a:off x="1070720" y="6292856"/>
              <a:ext cx="2650695" cy="352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Key Insights 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668E1DB-3EB2-EE7D-1C69-FFF077149BC5}"/>
                </a:ext>
              </a:extLst>
            </p:cNvPr>
            <p:cNvSpPr/>
            <p:nvPr/>
          </p:nvSpPr>
          <p:spPr>
            <a:xfrm>
              <a:off x="421806" y="6194762"/>
              <a:ext cx="576166" cy="576166"/>
            </a:xfrm>
            <a:custGeom>
              <a:avLst/>
              <a:gdLst>
                <a:gd name="connsiteX0" fmla="*/ 356095 w 712189"/>
                <a:gd name="connsiteY0" fmla="*/ 712190 h 712189"/>
                <a:gd name="connsiteX1" fmla="*/ 712190 w 712189"/>
                <a:gd name="connsiteY1" fmla="*/ 356095 h 712189"/>
                <a:gd name="connsiteX2" fmla="*/ 356095 w 712189"/>
                <a:gd name="connsiteY2" fmla="*/ 0 h 712189"/>
                <a:gd name="connsiteX3" fmla="*/ 0 w 712189"/>
                <a:gd name="connsiteY3" fmla="*/ 356095 h 712189"/>
                <a:gd name="connsiteX4" fmla="*/ 356095 w 712189"/>
                <a:gd name="connsiteY4" fmla="*/ 712190 h 712189"/>
                <a:gd name="connsiteX5" fmla="*/ 356095 w 712189"/>
                <a:gd name="connsiteY5" fmla="*/ 20824 h 712189"/>
                <a:gd name="connsiteX6" fmla="*/ 691366 w 712189"/>
                <a:gd name="connsiteY6" fmla="*/ 356095 h 712189"/>
                <a:gd name="connsiteX7" fmla="*/ 356095 w 712189"/>
                <a:gd name="connsiteY7" fmla="*/ 691366 h 712189"/>
                <a:gd name="connsiteX8" fmla="*/ 20824 w 712189"/>
                <a:gd name="connsiteY8" fmla="*/ 356095 h 712189"/>
                <a:gd name="connsiteX9" fmla="*/ 356095 w 712189"/>
                <a:gd name="connsiteY9" fmla="*/ 20824 h 71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2189" h="712189">
                  <a:moveTo>
                    <a:pt x="356095" y="712190"/>
                  </a:moveTo>
                  <a:cubicBezTo>
                    <a:pt x="551843" y="712190"/>
                    <a:pt x="712190" y="551843"/>
                    <a:pt x="712190" y="356095"/>
                  </a:cubicBezTo>
                  <a:cubicBezTo>
                    <a:pt x="712190" y="160347"/>
                    <a:pt x="551843" y="0"/>
                    <a:pt x="356095" y="0"/>
                  </a:cubicBezTo>
                  <a:cubicBezTo>
                    <a:pt x="160347" y="0"/>
                    <a:pt x="0" y="160347"/>
                    <a:pt x="0" y="356095"/>
                  </a:cubicBezTo>
                  <a:cubicBezTo>
                    <a:pt x="0" y="551843"/>
                    <a:pt x="160347" y="712190"/>
                    <a:pt x="356095" y="712190"/>
                  </a:cubicBezTo>
                  <a:close/>
                  <a:moveTo>
                    <a:pt x="356095" y="20824"/>
                  </a:moveTo>
                  <a:cubicBezTo>
                    <a:pt x="541431" y="20824"/>
                    <a:pt x="691366" y="170759"/>
                    <a:pt x="691366" y="356095"/>
                  </a:cubicBezTo>
                  <a:cubicBezTo>
                    <a:pt x="691366" y="541431"/>
                    <a:pt x="541431" y="691366"/>
                    <a:pt x="356095" y="691366"/>
                  </a:cubicBezTo>
                  <a:cubicBezTo>
                    <a:pt x="170759" y="691366"/>
                    <a:pt x="20824" y="541431"/>
                    <a:pt x="20824" y="356095"/>
                  </a:cubicBezTo>
                  <a:cubicBezTo>
                    <a:pt x="20824" y="170759"/>
                    <a:pt x="170759" y="20824"/>
                    <a:pt x="356095" y="20824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77F217-F43E-B16C-FFB5-00344C840140}"/>
                </a:ext>
              </a:extLst>
            </p:cNvPr>
            <p:cNvSpPr txBox="1"/>
            <p:nvPr/>
          </p:nvSpPr>
          <p:spPr>
            <a:xfrm>
              <a:off x="1035444" y="7136929"/>
              <a:ext cx="3915642" cy="35261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I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Conclusions and Recommendations</a:t>
              </a:r>
            </a:p>
          </p:txBody>
        </p:sp>
      </p:grpSp>
      <p:pic>
        <p:nvPicPr>
          <p:cNvPr id="3" name="Picture Placeholder 2" descr="Rows of seats in an airplane&#10;&#10;AI-generated content may be incorrect.">
            <a:extLst>
              <a:ext uri="{FF2B5EF4-FFF2-40B4-BE49-F238E27FC236}">
                <a16:creationId xmlns:a16="http://schemas.microsoft.com/office/drawing/2014/main" id="{5E5B9100-7662-3EC3-35EC-FF23180838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r="18929"/>
          <a:stretch>
            <a:fillRect/>
          </a:stretch>
        </p:blipFill>
        <p:spPr>
          <a:xfrm>
            <a:off x="6230112" y="1655647"/>
            <a:ext cx="4870977" cy="5186731"/>
          </a:xfrm>
        </p:spPr>
      </p:pic>
    </p:spTree>
    <p:extLst>
      <p:ext uri="{BB962C8B-B14F-4D97-AF65-F5344CB8AC3E}">
        <p14:creationId xmlns:p14="http://schemas.microsoft.com/office/powerpoint/2010/main" val="329347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nut 11">
            <a:extLst>
              <a:ext uri="{FF2B5EF4-FFF2-40B4-BE49-F238E27FC236}">
                <a16:creationId xmlns:a16="http://schemas.microsoft.com/office/drawing/2014/main" id="{8848092B-7262-42A2-8FD6-F1DFA46DEC29}"/>
              </a:ext>
            </a:extLst>
          </p:cNvPr>
          <p:cNvSpPr/>
          <p:nvPr/>
        </p:nvSpPr>
        <p:spPr>
          <a:xfrm>
            <a:off x="11235218" y="6002842"/>
            <a:ext cx="232229" cy="232229"/>
          </a:xfrm>
          <a:prstGeom prst="donut">
            <a:avLst>
              <a:gd name="adj" fmla="val 208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Donut 11">
            <a:extLst>
              <a:ext uri="{FF2B5EF4-FFF2-40B4-BE49-F238E27FC236}">
                <a16:creationId xmlns:a16="http://schemas.microsoft.com/office/drawing/2014/main" id="{06CDE73D-4EF7-4C9F-90ED-565C93A1C111}"/>
              </a:ext>
            </a:extLst>
          </p:cNvPr>
          <p:cNvSpPr/>
          <p:nvPr/>
        </p:nvSpPr>
        <p:spPr>
          <a:xfrm>
            <a:off x="4985886" y="2603738"/>
            <a:ext cx="232229" cy="232229"/>
          </a:xfrm>
          <a:prstGeom prst="donut">
            <a:avLst>
              <a:gd name="adj" fmla="val 208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B27697-A159-F127-B6DF-0F4D12BD4A3C}"/>
              </a:ext>
            </a:extLst>
          </p:cNvPr>
          <p:cNvGrpSpPr/>
          <p:nvPr/>
        </p:nvGrpSpPr>
        <p:grpSpPr>
          <a:xfrm>
            <a:off x="785984" y="208827"/>
            <a:ext cx="10432734" cy="5487417"/>
            <a:chOff x="1106123" y="1142861"/>
            <a:chExt cx="10432734" cy="54874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B025C1-8E2C-652B-2FD7-6B2464A80A62}"/>
                </a:ext>
              </a:extLst>
            </p:cNvPr>
            <p:cNvSpPr txBox="1"/>
            <p:nvPr/>
          </p:nvSpPr>
          <p:spPr>
            <a:xfrm>
              <a:off x="6397143" y="2516908"/>
              <a:ext cx="5141714" cy="4113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GB" sz="1600" b="1" dirty="0" err="1">
                  <a:latin typeface="montserrat" panose="00000500000000000000" pitchFamily="2" charset="0"/>
                </a:rPr>
                <a:t>Ndege</a:t>
              </a:r>
              <a:r>
                <a:rPr lang="en-GB" sz="1600" b="1" dirty="0">
                  <a:latin typeface="montserrat" panose="00000500000000000000" pitchFamily="2" charset="0"/>
                </a:rPr>
                <a:t> </a:t>
              </a:r>
              <a:r>
                <a:rPr lang="en-GB" sz="1600" b="1" dirty="0" err="1">
                  <a:latin typeface="montserrat" panose="00000500000000000000" pitchFamily="2" charset="0"/>
                </a:rPr>
                <a:t>Holding.Inc</a:t>
              </a:r>
              <a:r>
                <a:rPr lang="en-GB" sz="1600" b="1" dirty="0">
                  <a:latin typeface="montserrat" panose="00000500000000000000" pitchFamily="2" charset="0"/>
                </a:rPr>
                <a:t> is expanding to aviation sector. 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GB" sz="1600" b="1" dirty="0">
                  <a:latin typeface="montserrat" panose="00000500000000000000" pitchFamily="2" charset="0"/>
                </a:rPr>
                <a:t>The board lacks experience in aviation safety and operational risk.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GB" sz="1600" b="1" dirty="0">
                  <a:latin typeface="montserrat" panose="00000500000000000000" pitchFamily="2" charset="0"/>
                </a:rPr>
                <a:t>Poor aircraft selection could lead to increased accidents, financial losses, reputational damage, and higher insurance costs.</a:t>
              </a: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GB" sz="1600" b="1" dirty="0">
                  <a:latin typeface="montserrat" panose="00000500000000000000" pitchFamily="2" charset="0"/>
                </a:rPr>
                <a:t>Analytical analysis aims to lead to informed decision making by identifying identifying historically safer aircraft options</a:t>
              </a:r>
              <a:r>
                <a:rPr lang="en-GB" sz="1400" dirty="0">
                  <a:latin typeface="montserrat" panose="00000500000000000000" pitchFamily="2" charset="0"/>
                </a:rPr>
                <a:t>.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B16077-DC2A-2248-98E0-50DBDC616831}"/>
                </a:ext>
              </a:extLst>
            </p:cNvPr>
            <p:cNvSpPr txBox="1"/>
            <p:nvPr/>
          </p:nvSpPr>
          <p:spPr>
            <a:xfrm>
              <a:off x="1106123" y="1142861"/>
              <a:ext cx="999437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Overview and Business Understanding</a:t>
              </a:r>
            </a:p>
          </p:txBody>
        </p:sp>
      </p:grpSp>
      <p:pic>
        <p:nvPicPr>
          <p:cNvPr id="4" name="Picture Placeholder 3" descr="A group of women in uniform standing in front of an airplane&#10;&#10;AI-generated content may be incorrect.">
            <a:extLst>
              <a:ext uri="{FF2B5EF4-FFF2-40B4-BE49-F238E27FC236}">
                <a16:creationId xmlns:a16="http://schemas.microsoft.com/office/drawing/2014/main" id="{0A021041-994C-A84C-FAB8-2015358833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5" b="83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684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3554E02-F1CD-427D-A736-ABC8D5C9F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194" y="3721968"/>
            <a:ext cx="2102822" cy="2263965"/>
          </a:xfrm>
          <a:prstGeom prst="rect">
            <a:avLst/>
          </a:prstGeom>
        </p:spPr>
      </p:pic>
      <p:pic>
        <p:nvPicPr>
          <p:cNvPr id="19" name="Picture Placeholder 18" descr="A person touching a screen&#10;&#10;AI-generated content may be incorrect.">
            <a:extLst>
              <a:ext uri="{FF2B5EF4-FFF2-40B4-BE49-F238E27FC236}">
                <a16:creationId xmlns:a16="http://schemas.microsoft.com/office/drawing/2014/main" id="{34C082D0-FC49-B85A-AD72-CC6A9EACC9B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r="1805"/>
          <a:stretch>
            <a:fillRect/>
          </a:stretch>
        </p:blipFill>
        <p:spPr>
          <a:xfrm>
            <a:off x="3132138" y="3684588"/>
            <a:ext cx="3344862" cy="2314575"/>
          </a:xfrm>
        </p:spPr>
      </p:pic>
      <p:pic>
        <p:nvPicPr>
          <p:cNvPr id="15" name="Picture Placeholder 14" descr="A person looking at a magnifying glass&#10;&#10;AI-generated content may be incorrect.">
            <a:extLst>
              <a:ext uri="{FF2B5EF4-FFF2-40B4-BE49-F238E27FC236}">
                <a16:creationId xmlns:a16="http://schemas.microsoft.com/office/drawing/2014/main" id="{23020B7A-6750-2801-0477-9BF99D40E4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b="7944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AABAC-0832-C809-14C9-824B77213F24}"/>
              </a:ext>
            </a:extLst>
          </p:cNvPr>
          <p:cNvSpPr txBox="1"/>
          <p:nvPr/>
        </p:nvSpPr>
        <p:spPr>
          <a:xfrm>
            <a:off x="4681728" y="297074"/>
            <a:ext cx="7022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Objectives  </a:t>
            </a:r>
            <a:endParaRPr lang="en-IN" sz="3600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5507C-5576-3BD0-05A0-D2FE9E448FA5}"/>
              </a:ext>
            </a:extLst>
          </p:cNvPr>
          <p:cNvSpPr txBox="1"/>
          <p:nvPr/>
        </p:nvSpPr>
        <p:spPr>
          <a:xfrm>
            <a:off x="6572779" y="1826587"/>
            <a:ext cx="5131541" cy="4337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Clean and prepare data to give accurate analysis</a:t>
            </a:r>
          </a:p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   Quantify aircraft risk by defining measurable indicators (frequency and severity).</a:t>
            </a:r>
          </a:p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   Compare and Identify low risk aircraft based on maintenance and safety performance</a:t>
            </a:r>
          </a:p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   Visualize trends and insights for high level decision makers.</a:t>
            </a:r>
          </a:p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  Translate analytical findings into actionable recommendations for aircraft acquisition decisions.</a:t>
            </a:r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C79171C-354B-8E21-A421-44FB5DF6D9D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001" y="3208586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A large airplane on a runway&#10;&#10;AI-generated content may be incorrect.">
            <a:extLst>
              <a:ext uri="{FF2B5EF4-FFF2-40B4-BE49-F238E27FC236}">
                <a16:creationId xmlns:a16="http://schemas.microsoft.com/office/drawing/2014/main" id="{05E8EA25-06BB-4701-F85A-C9EB619DB8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" t="98" r="58704" b="-98"/>
          <a:stretch/>
        </p:blipFill>
        <p:spPr>
          <a:xfrm>
            <a:off x="8757930" y="999849"/>
            <a:ext cx="3434070" cy="5858151"/>
          </a:xfr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860C2C8-9EDF-FF57-F024-3A47B4D3FEC4}"/>
              </a:ext>
            </a:extLst>
          </p:cNvPr>
          <p:cNvGrpSpPr/>
          <p:nvPr/>
        </p:nvGrpSpPr>
        <p:grpSpPr>
          <a:xfrm>
            <a:off x="394458" y="1290188"/>
            <a:ext cx="6953659" cy="4259728"/>
            <a:chOff x="584333" y="1802300"/>
            <a:chExt cx="6953659" cy="4259728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830F1C2-CD40-D87D-88FA-2AC8BFD3A311}"/>
                </a:ext>
              </a:extLst>
            </p:cNvPr>
            <p:cNvCxnSpPr>
              <a:stCxn id="13" idx="4"/>
              <a:endCxn id="40" idx="0"/>
            </p:cNvCxnSpPr>
            <p:nvPr/>
          </p:nvCxnSpPr>
          <p:spPr>
            <a:xfrm>
              <a:off x="658588" y="2057796"/>
              <a:ext cx="0" cy="3852152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BBFCBF-9E7A-9C9E-BAB3-076E8B8D9DEB}"/>
                </a:ext>
              </a:extLst>
            </p:cNvPr>
            <p:cNvSpPr txBox="1"/>
            <p:nvPr/>
          </p:nvSpPr>
          <p:spPr>
            <a:xfrm>
              <a:off x="744876" y="2390793"/>
              <a:ext cx="6793116" cy="178510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IN" b="1" dirty="0">
                  <a:latin typeface="montserrat" panose="00000500000000000000" pitchFamily="2" charset="0"/>
                </a:rPr>
                <a:t>Methods:</a:t>
              </a:r>
            </a:p>
            <a:p>
              <a:pPr marL="1200150" lvl="2" indent="-285750"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en-IN" b="1" dirty="0">
                  <a:latin typeface="montserrat" panose="00000500000000000000" pitchFamily="2" charset="0"/>
                </a:rPr>
                <a:t> Missing values</a:t>
              </a:r>
            </a:p>
            <a:p>
              <a:pPr marL="1200150" lvl="2" indent="-285750"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en-IN" b="1" dirty="0">
                  <a:latin typeface="montserrat" panose="00000500000000000000" pitchFamily="2" charset="0"/>
                </a:rPr>
                <a:t>Duplicated values</a:t>
              </a:r>
            </a:p>
            <a:p>
              <a:pPr marL="1200150" lvl="2" indent="-285750"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en-IN" b="1" dirty="0">
                  <a:latin typeface="montserrat" panose="00000500000000000000" pitchFamily="2" charset="0"/>
                </a:rPr>
                <a:t>Converting objects to integers/numeric</a:t>
              </a:r>
            </a:p>
            <a:p>
              <a:pPr marL="1200150" lvl="2" indent="-285750">
                <a:spcBef>
                  <a:spcPts val="600"/>
                </a:spcBef>
                <a:buFont typeface="Wingdings" pitchFamily="2" charset="2"/>
                <a:buChar char="Ø"/>
              </a:pPr>
              <a:r>
                <a:rPr lang="en-IN" b="1" dirty="0">
                  <a:latin typeface="montserrat" panose="00000500000000000000" pitchFamily="2" charset="0"/>
                </a:rPr>
                <a:t>Creating data uniformity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003789-7B88-58AB-6464-3A0393F04641}"/>
                </a:ext>
              </a:extLst>
            </p:cNvPr>
            <p:cNvSpPr txBox="1"/>
            <p:nvPr/>
          </p:nvSpPr>
          <p:spPr>
            <a:xfrm>
              <a:off x="807096" y="1802300"/>
              <a:ext cx="4003537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Loading data set: ‘</a:t>
              </a:r>
              <a:r>
                <a:rPr lang="en-GB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flight.csv</a:t>
              </a:r>
              <a:r>
                <a:rPr lang="en-GB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55FF79-E048-195A-81BB-B16DDB4A72FA}"/>
                </a:ext>
              </a:extLst>
            </p:cNvPr>
            <p:cNvSpPr txBox="1"/>
            <p:nvPr/>
          </p:nvSpPr>
          <p:spPr>
            <a:xfrm>
              <a:off x="791686" y="4667667"/>
              <a:ext cx="4911195" cy="6463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IN" b="1" dirty="0">
                  <a:latin typeface="montserrat" panose="00000500000000000000" pitchFamily="2" charset="0"/>
                </a:rPr>
                <a:t>Selecting key columns: ‘Type of aircraft, Year, Damage, Fatality”</a:t>
              </a:r>
              <a:endPara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0B8377-F948-C015-3CC2-D5604CEEDD45}"/>
                </a:ext>
              </a:extLst>
            </p:cNvPr>
            <p:cNvSpPr txBox="1"/>
            <p:nvPr/>
          </p:nvSpPr>
          <p:spPr>
            <a:xfrm>
              <a:off x="794761" y="5692696"/>
              <a:ext cx="4013191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IN" b="1" dirty="0">
                  <a:latin typeface="montserrat" panose="00000500000000000000" pitchFamily="2" charset="0"/>
                </a:rPr>
                <a:t>Dropped of missing values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3DAAE2-6BBB-757B-8D70-9D144E481F77}"/>
                </a:ext>
              </a:extLst>
            </p:cNvPr>
            <p:cNvGrpSpPr/>
            <p:nvPr/>
          </p:nvGrpSpPr>
          <p:grpSpPr>
            <a:xfrm>
              <a:off x="584333" y="1909287"/>
              <a:ext cx="148509" cy="148509"/>
              <a:chOff x="7531094" y="281354"/>
              <a:chExt cx="324451" cy="32445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DB36D56-0433-2249-9DE7-655C67175616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562CC1F-B203-B623-B372-C174D312AE1F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40192C9-3F22-16C4-E057-4484EF572CDC}"/>
                </a:ext>
              </a:extLst>
            </p:cNvPr>
            <p:cNvSpPr/>
            <p:nvPr/>
          </p:nvSpPr>
          <p:spPr>
            <a:xfrm rot="5400000">
              <a:off x="639781" y="2640228"/>
              <a:ext cx="49239" cy="42447"/>
            </a:xfrm>
            <a:prstGeom prst="triangl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8623EC8-8378-3813-E6ED-08AA8B2206F1}"/>
                </a:ext>
              </a:extLst>
            </p:cNvPr>
            <p:cNvSpPr/>
            <p:nvPr/>
          </p:nvSpPr>
          <p:spPr>
            <a:xfrm rot="5400000">
              <a:off x="639777" y="3316840"/>
              <a:ext cx="49239" cy="42447"/>
            </a:xfrm>
            <a:prstGeom prst="triangl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1B575DA-ECB4-DE16-B18C-56B3FF57E8BD}"/>
                </a:ext>
              </a:extLst>
            </p:cNvPr>
            <p:cNvGrpSpPr/>
            <p:nvPr/>
          </p:nvGrpSpPr>
          <p:grpSpPr>
            <a:xfrm>
              <a:off x="584333" y="3252486"/>
              <a:ext cx="148509" cy="1001082"/>
              <a:chOff x="7531094" y="-1689710"/>
              <a:chExt cx="324451" cy="218707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1261B07-5197-B7C4-82F1-8D94917A451A}"/>
                  </a:ext>
                </a:extLst>
              </p:cNvPr>
              <p:cNvSpPr/>
              <p:nvPr/>
            </p:nvSpPr>
            <p:spPr>
              <a:xfrm>
                <a:off x="7531094" y="-1689710"/>
                <a:ext cx="324451" cy="324449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405BD224-6293-4215-60B1-F825F5EEB3D1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94438E-4ECB-3C74-B980-C99D07E7DF90}"/>
                </a:ext>
              </a:extLst>
            </p:cNvPr>
            <p:cNvGrpSpPr/>
            <p:nvPr/>
          </p:nvGrpSpPr>
          <p:grpSpPr>
            <a:xfrm>
              <a:off x="584333" y="5030994"/>
              <a:ext cx="148509" cy="148509"/>
              <a:chOff x="7531094" y="281354"/>
              <a:chExt cx="324451" cy="32445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E679B8E-CE4C-4E1B-AFED-769EC79AE10D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5AA692D1-5E9B-AF03-44A5-94F92BA0E777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D08B85-CFDB-865B-5765-44F3E20246E6}"/>
                </a:ext>
              </a:extLst>
            </p:cNvPr>
            <p:cNvGrpSpPr/>
            <p:nvPr/>
          </p:nvGrpSpPr>
          <p:grpSpPr>
            <a:xfrm>
              <a:off x="584333" y="5909948"/>
              <a:ext cx="148509" cy="148509"/>
              <a:chOff x="7531094" y="281354"/>
              <a:chExt cx="324451" cy="32445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A7384C0-307C-8F1B-C385-1CEB9DF170D6}"/>
                  </a:ext>
                </a:extLst>
              </p:cNvPr>
              <p:cNvSpPr/>
              <p:nvPr/>
            </p:nvSpPr>
            <p:spPr>
              <a:xfrm>
                <a:off x="7531094" y="281354"/>
                <a:ext cx="324451" cy="324451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F772CF45-9BB6-830A-AE00-23D2492A635C}"/>
                  </a:ext>
                </a:extLst>
              </p:cNvPr>
              <p:cNvSpPr/>
              <p:nvPr/>
            </p:nvSpPr>
            <p:spPr>
              <a:xfrm rot="5400000">
                <a:off x="7652232" y="397211"/>
                <a:ext cx="107574" cy="92736"/>
              </a:xfrm>
              <a:prstGeom prst="triangle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E6ADFD6-949C-B2C8-4B97-98EE8F09E9EE}"/>
              </a:ext>
            </a:extLst>
          </p:cNvPr>
          <p:cNvSpPr txBox="1"/>
          <p:nvPr/>
        </p:nvSpPr>
        <p:spPr>
          <a:xfrm>
            <a:off x="6541422" y="25298"/>
            <a:ext cx="5366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Montserrat" panose="00000500000000000000" pitchFamily="2" charset="0"/>
              </a:rPr>
              <a:t>Data Cleaning</a:t>
            </a:r>
            <a:endParaRPr lang="en-IN" sz="36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95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3777C0-F4AB-4D26-D855-F7CB56FFB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32" y="1261513"/>
            <a:ext cx="6007608" cy="5261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F2E866-31A9-2859-FE68-2D772633A094}"/>
              </a:ext>
            </a:extLst>
          </p:cNvPr>
          <p:cNvSpPr txBox="1"/>
          <p:nvPr/>
        </p:nvSpPr>
        <p:spPr>
          <a:xfrm>
            <a:off x="207264" y="1436913"/>
            <a:ext cx="4242816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Small sized aircraft types have higher fatality counts.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Have elevated safety risk compared to bigger size aircrafts.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Cessna 208B and Beechcraft 200 lead in total accidents.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Cessna 208 the last among the top 5 aircrafts.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Difficult to tell what the causes of the accident, whether its manufacturer, pilot error or lack of maintenance.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CF32F-B55F-4415-4948-D545FEE6AF1D}"/>
              </a:ext>
            </a:extLst>
          </p:cNvPr>
          <p:cNvSpPr txBox="1"/>
          <p:nvPr/>
        </p:nvSpPr>
        <p:spPr>
          <a:xfrm>
            <a:off x="4681728" y="167460"/>
            <a:ext cx="688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Top 5 Aircraft by accident count</a:t>
            </a:r>
          </a:p>
        </p:txBody>
      </p:sp>
    </p:spTree>
    <p:extLst>
      <p:ext uri="{BB962C8B-B14F-4D97-AF65-F5344CB8AC3E}">
        <p14:creationId xmlns:p14="http://schemas.microsoft.com/office/powerpoint/2010/main" val="318076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E7CF235-329D-A9B4-BC89-7E9B4369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52" y="954421"/>
            <a:ext cx="6740654" cy="590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139EE1-CA7F-D70C-2CBF-55FDF255BEA6}"/>
              </a:ext>
            </a:extLst>
          </p:cNvPr>
          <p:cNvSpPr txBox="1"/>
          <p:nvPr/>
        </p:nvSpPr>
        <p:spPr>
          <a:xfrm>
            <a:off x="256032" y="1292352"/>
            <a:ext cx="3730752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Cessna 208B had the highest fatalities,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Cessna 208 the least among the top 5 aircrafts.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Small plains have many fatalities and lead in accident.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Big planes have less accidents, but catastrophic fatalities.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Many planes, high chances or probability of accidents.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1113D-6C22-6EE6-9240-FFD308ED523A}"/>
              </a:ext>
            </a:extLst>
          </p:cNvPr>
          <p:cNvSpPr txBox="1"/>
          <p:nvPr/>
        </p:nvSpPr>
        <p:spPr>
          <a:xfrm>
            <a:off x="6440194" y="0"/>
            <a:ext cx="5250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Top 5 Aircraft by Fatalities</a:t>
            </a:r>
          </a:p>
        </p:txBody>
      </p:sp>
    </p:spTree>
    <p:extLst>
      <p:ext uri="{BB962C8B-B14F-4D97-AF65-F5344CB8AC3E}">
        <p14:creationId xmlns:p14="http://schemas.microsoft.com/office/powerpoint/2010/main" val="171810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66961D2-C286-C74F-767D-628D3F03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174" y="1463040"/>
            <a:ext cx="7208998" cy="503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8A546-20E9-FF27-2A87-0F933660FE8F}"/>
              </a:ext>
            </a:extLst>
          </p:cNvPr>
          <p:cNvSpPr txBox="1"/>
          <p:nvPr/>
        </p:nvSpPr>
        <p:spPr>
          <a:xfrm>
            <a:off x="0" y="1962912"/>
            <a:ext cx="4657344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Decreasing accidents fatalities from year to year 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Shows indications of increased aviation safety.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Important to find the reason for drastic fall in 2018-2019. COVID?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863AD-1290-FB02-16EF-BC5B0B384AD3}"/>
              </a:ext>
            </a:extLst>
          </p:cNvPr>
          <p:cNvSpPr txBox="1"/>
          <p:nvPr/>
        </p:nvSpPr>
        <p:spPr>
          <a:xfrm>
            <a:off x="6864096" y="158418"/>
            <a:ext cx="4859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Total Fatalities per Year </a:t>
            </a:r>
          </a:p>
        </p:txBody>
      </p:sp>
    </p:spTree>
    <p:extLst>
      <p:ext uri="{BB962C8B-B14F-4D97-AF65-F5344CB8AC3E}">
        <p14:creationId xmlns:p14="http://schemas.microsoft.com/office/powerpoint/2010/main" val="291286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A7F047E-A88A-5FA1-149E-637E9A6B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606" y="1982470"/>
            <a:ext cx="643890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9594E9-C389-E620-021D-4799FE650F73}"/>
              </a:ext>
            </a:extLst>
          </p:cNvPr>
          <p:cNvSpPr txBox="1"/>
          <p:nvPr/>
        </p:nvSpPr>
        <p:spPr>
          <a:xfrm>
            <a:off x="365760" y="1243806"/>
            <a:ext cx="4206240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Most aircraft recorded substantial damage.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While almost as half were written off meaning total loss.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This is good information for risk and insurance calculation.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It’s difficult to know the causes or reason for damage.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21544-1969-B1B8-BD31-9CE7986CD07E}"/>
              </a:ext>
            </a:extLst>
          </p:cNvPr>
          <p:cNvSpPr txBox="1"/>
          <p:nvPr/>
        </p:nvSpPr>
        <p:spPr>
          <a:xfrm>
            <a:off x="5839968" y="98728"/>
            <a:ext cx="6133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Type of Damage to the Aircraft</a:t>
            </a:r>
          </a:p>
        </p:txBody>
      </p:sp>
    </p:spTree>
    <p:extLst>
      <p:ext uri="{BB962C8B-B14F-4D97-AF65-F5344CB8AC3E}">
        <p14:creationId xmlns:p14="http://schemas.microsoft.com/office/powerpoint/2010/main" val="340564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4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A0D9"/>
      </a:accent1>
      <a:accent2>
        <a:srgbClr val="E71F26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540</Words>
  <Application>Microsoft Macintosh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Aptos Display</vt:lpstr>
      <vt:lpstr>Arial</vt:lpstr>
      <vt:lpstr>Helvetica Neue</vt:lpstr>
      <vt:lpstr>Montserrat</vt:lpstr>
      <vt:lpstr>Montserrat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Nithya Balu</dc:creator>
  <cp:lastModifiedBy>jane</cp:lastModifiedBy>
  <cp:revision>17</cp:revision>
  <dcterms:created xsi:type="dcterms:W3CDTF">2025-02-07T04:06:02Z</dcterms:created>
  <dcterms:modified xsi:type="dcterms:W3CDTF">2026-02-02T14:07:18Z</dcterms:modified>
</cp:coreProperties>
</file>